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7"/>
  </p:notesMasterIdLst>
  <p:handoutMasterIdLst>
    <p:handoutMasterId r:id="rId28"/>
  </p:handoutMasterIdLst>
  <p:sldIdLst>
    <p:sldId id="256" r:id="rId5"/>
    <p:sldId id="257" r:id="rId6"/>
    <p:sldId id="258" r:id="rId7"/>
    <p:sldId id="266" r:id="rId8"/>
    <p:sldId id="284" r:id="rId9"/>
    <p:sldId id="273" r:id="rId10"/>
    <p:sldId id="274" r:id="rId11"/>
    <p:sldId id="275" r:id="rId12"/>
    <p:sldId id="276" r:id="rId13"/>
    <p:sldId id="277" r:id="rId14"/>
    <p:sldId id="264" r:id="rId15"/>
    <p:sldId id="265" r:id="rId16"/>
    <p:sldId id="278" r:id="rId17"/>
    <p:sldId id="279" r:id="rId18"/>
    <p:sldId id="280" r:id="rId19"/>
    <p:sldId id="281" r:id="rId20"/>
    <p:sldId id="259" r:id="rId21"/>
    <p:sldId id="260" r:id="rId22"/>
    <p:sldId id="261" r:id="rId23"/>
    <p:sldId id="282" r:id="rId24"/>
    <p:sldId id="283" r:id="rId25"/>
    <p:sldId id="262" r:id="rId26"/>
  </p:sldIdLst>
  <p:sldSz cx="12188825" cy="6858000"/>
  <p:notesSz cx="6858000" cy="9144000"/>
  <p:defaultTextStyle>
    <a:defPPr rtl="0">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9292E2-1190-490B-BCE0-8EFE6409CBAC}" v="6" dt="2019-09-11T09:30:36.659"/>
  </p1510:revLst>
</p1510:revInfo>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599" autoAdjust="0"/>
  </p:normalViewPr>
  <p:slideViewPr>
    <p:cSldViewPr>
      <p:cViewPr varScale="1">
        <p:scale>
          <a:sx n="72" d="100"/>
          <a:sy n="72" d="100"/>
        </p:scale>
        <p:origin x="660" y="66"/>
      </p:cViewPr>
      <p:guideLst>
        <p:guide pos="3839"/>
        <p:guide orient="horz" pos="2160"/>
      </p:guideLst>
    </p:cSldViewPr>
  </p:slideViewPr>
  <p:notesTextViewPr>
    <p:cViewPr>
      <p:scale>
        <a:sx n="1" d="1"/>
        <a:sy n="1" d="1"/>
      </p:scale>
      <p:origin x="0" y="0"/>
    </p:cViewPr>
  </p:notesTextViewPr>
  <p:notesViewPr>
    <p:cSldViewPr showGuides="1">
      <p:cViewPr varScale="1">
        <p:scale>
          <a:sx n="88" d="100"/>
          <a:sy n="88" d="100"/>
        </p:scale>
        <p:origin x="2916"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nl-NL" dirty="0"/>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40C66D14-5CD3-4EE9-88C1-E0E0745FC62F}" type="datetime1">
              <a:rPr lang="nl-NL" smtClean="0"/>
              <a:t>11-9-2019</a:t>
            </a:fld>
            <a:endParaRPr lang="nl-NL" dirty="0"/>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nl-NL" dirty="0"/>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A850423A-8BCE-448E-A97B-03A88B2B12C1}" type="slidenum">
              <a:rPr lang="nl-NL" smtClean="0"/>
              <a:t>‹nr.›</a:t>
            </a:fld>
            <a:endParaRPr lang="nl-NL" dirty="0"/>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nl-NL" dirty="0"/>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rtl="0"/>
            <a:fld id="{25CDD20F-CAB5-4F3D-801E-267BF0D45B7B}" type="datetime1">
              <a:rPr lang="nl-NL" smtClean="0"/>
              <a:t>11-9-2019</a:t>
            </a:fld>
            <a:endParaRPr lang="nl-NL" dirty="0"/>
          </a:p>
        </p:txBody>
      </p:sp>
      <p:sp>
        <p:nvSpPr>
          <p:cNvPr id="4" name="Tijdelijke aanduiding voor dia-afbeelding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lang="nl-NL" dirty="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nl-NL" dirty="0"/>
              <a:t>Klik om de tekststijlen van het model te bewerken</a:t>
            </a:r>
          </a:p>
          <a:p>
            <a:pPr lvl="1" rtl="0"/>
            <a:r>
              <a:rPr lang="nl-NL" dirty="0"/>
              <a:t>Tweede niveau</a:t>
            </a:r>
          </a:p>
          <a:p>
            <a:pPr lvl="2" rtl="0"/>
            <a:r>
              <a:rPr lang="nl-NL" dirty="0"/>
              <a:t>Derde niveau</a:t>
            </a:r>
          </a:p>
          <a:p>
            <a:pPr lvl="3" rtl="0"/>
            <a:r>
              <a:rPr lang="nl-NL" dirty="0"/>
              <a:t>Vierde niveau</a:t>
            </a:r>
          </a:p>
          <a:p>
            <a:pPr lvl="4" rtl="0"/>
            <a:r>
              <a:rPr lang="nl-NL" dirty="0"/>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nl-NL" dirty="0"/>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01F2A70B-78F2-4DCF-B53B-C990D2FAFB8A}" type="slidenum">
              <a:rPr lang="nl-NL" smtClean="0"/>
              <a:t>‹nr.›</a:t>
            </a:fld>
            <a:endParaRPr lang="nl-NL" dirty="0"/>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01F2A70B-78F2-4DCF-B53B-C990D2FAFB8A}" type="slidenum">
              <a:rPr lang="nl-NL" smtClean="0"/>
              <a:t>1</a:t>
            </a:fld>
            <a:endParaRPr lang="nl-NL" dirty="0"/>
          </a:p>
        </p:txBody>
      </p:sp>
    </p:spTree>
    <p:extLst>
      <p:ext uri="{BB962C8B-B14F-4D97-AF65-F5344CB8AC3E}">
        <p14:creationId xmlns:p14="http://schemas.microsoft.com/office/powerpoint/2010/main" val="327181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pPr rtl="0"/>
            <a:fld id="{01F2A70B-78F2-4DCF-B53B-C990D2FAFB8A}" type="slidenum">
              <a:rPr lang="nl-NL" smtClean="0"/>
              <a:t>2</a:t>
            </a:fld>
            <a:endParaRPr lang="nl-NL" dirty="0"/>
          </a:p>
        </p:txBody>
      </p:sp>
    </p:spTree>
    <p:extLst>
      <p:ext uri="{BB962C8B-B14F-4D97-AF65-F5344CB8AC3E}">
        <p14:creationId xmlns:p14="http://schemas.microsoft.com/office/powerpoint/2010/main" val="662950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2413" y="1905000"/>
            <a:ext cx="9144000" cy="2667000"/>
          </a:xfrm>
        </p:spPr>
        <p:txBody>
          <a:bodyPr rtlCol="0">
            <a:noAutofit/>
          </a:bodyPr>
          <a:lstStyle>
            <a:lvl1pPr>
              <a:defRPr sz="5400"/>
            </a:lvl1pPr>
          </a:lstStyle>
          <a:p>
            <a:pPr rtl="0"/>
            <a:r>
              <a:rPr lang="nl-NL"/>
              <a:t>Klik om stijl te bewerken</a:t>
            </a:r>
            <a:endParaRPr lang="nl-NL" dirty="0"/>
          </a:p>
        </p:txBody>
      </p:sp>
      <p:grpSp>
        <p:nvGrpSpPr>
          <p:cNvPr id="256" name="lijn" descr="Afbeelding van lijn"/>
          <p:cNvGrpSpPr/>
          <p:nvPr/>
        </p:nvGrpSpPr>
        <p:grpSpPr bwMode="invGray">
          <a:xfrm>
            <a:off x="1584896" y="4724400"/>
            <a:ext cx="8631936" cy="64008"/>
            <a:chOff x="-4110038" y="2703513"/>
            <a:chExt cx="17394239" cy="160336"/>
          </a:xfrm>
          <a:solidFill>
            <a:schemeClr val="accent1"/>
          </a:solidFill>
        </p:grpSpPr>
        <p:sp>
          <p:nvSpPr>
            <p:cNvPr id="257" name="Vrije v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58" name="Vrije v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59" name="Vrije v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0" name="Vrije v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1" name="Vrije v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2" name="Vrije v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3" name="Vrije v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4" name="Vrije v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5" name="Vrije v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6" name="Vrije v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7" name="Vrije v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8" name="Vrije v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9" name="Vrije v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0" name="Vrije v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1" name="Vrije v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2" name="Vrije v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3" name="Vrije v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4" name="Vrije v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5" name="Vrije v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6" name="Vrije v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7" name="Vrije v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8" name="Vrije v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9" name="Vrije v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0" name="Vrije v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1" name="Vrije v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2" name="Vrije v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3" name="Vrije v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4" name="Vrije v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5" name="Vrije v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6" name="Vrije v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7" name="Vrije v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8" name="Vrije v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9" name="Vrije v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0" name="Vrije v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1" name="Vrije v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2" name="Vrije v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3" name="Vrije v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4" name="Vrije v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5" name="Vrije v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6" name="Vrije v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7" name="Vrije v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8" name="Vrije v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9" name="Vrije v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0" name="Vrije v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1" name="Vrije v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2" name="Vrije v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3" name="Vrije v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4" name="Vrije v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5" name="Vrije v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6" name="Vrije v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7" name="Vrije v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8" name="Vrije v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9" name="Vrije v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0" name="Vrije v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1" name="Vrije v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2" name="Vrije v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3" name="Vrije v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4" name="Vrije v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5" name="Vrije v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6" name="Vrije v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7" name="Vrije v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8" name="Vrije v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9" name="Vrije v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0" name="Vrije v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1" name="Vrije v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2" name="Vrije v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3" name="Vrije v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4" name="Vrije v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5" name="Vrije v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6" name="Vrije v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7" name="Vrije v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8" name="Vrije v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9" name="Vrije v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0" name="Vrije v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1" name="Vrije v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2" name="Vrije v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3" name="Vrije v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4" name="Vrije v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5" name="Vrije v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6" name="Vrije v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7" name="Vrije v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8" name="Vrije v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9" name="Vrije v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0" name="Vrije v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1" name="Vrije v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2" name="Vrije v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3" name="Vrije v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4" name="Vrije v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5" name="Vrije v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6" name="Vrije v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7" name="Vrije v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8" name="Vrije v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9" name="Vrije v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0" name="Vrije v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1" name="Vrije v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2" name="Vrije v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3" name="Vrije v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4" name="Vrije v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5" name="Vrije v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6" name="Vrije v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7" name="Vrije v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8" name="Vrije v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9" name="Vrije v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0" name="Vrije v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1" name="Vrije v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2" name="Vrije v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3" name="Vrije v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4" name="Vrije v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5" name="Vrije v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6" name="Vrije v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7" name="Vrije v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8" name="Vrije v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9" name="Vrije v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0" name="Vrije v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1" name="Vrije v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2" name="Vrije v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3" name="Vrije v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4" name="Vrije v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5" name="Vrije v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6" name="Vrije v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7" name="Vrije v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8" name="Vrije v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9" name="Vrije v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grpSp>
      <p:sp>
        <p:nvSpPr>
          <p:cNvPr id="3" name="Subtitel 2"/>
          <p:cNvSpPr>
            <a:spLocks noGrp="1"/>
          </p:cNvSpPr>
          <p:nvPr>
            <p:ph type="subTitle" idx="1"/>
          </p:nvPr>
        </p:nvSpPr>
        <p:spPr>
          <a:xfrm>
            <a:off x="1522413" y="5105400"/>
            <a:ext cx="9143999" cy="1066800"/>
          </a:xfrm>
        </p:spPr>
        <p:txBody>
          <a:bodyPr rtlCol="0"/>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nl-NL"/>
              <a:t>Klikken om de ondertitelstijl van het model te bewerken</a:t>
            </a:r>
            <a:endParaRPr lang="nl-NL" dirty="0"/>
          </a:p>
        </p:txBody>
      </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a:t>Klik om stijl te bewerken</a:t>
            </a:r>
            <a:endParaRPr lang="nl-NL" dirty="0"/>
          </a:p>
        </p:txBody>
      </p:sp>
      <p:grpSp>
        <p:nvGrpSpPr>
          <p:cNvPr id="7" name="lijn" descr="Afbeelding van lijn"/>
          <p:cNvGrpSpPr/>
          <p:nvPr/>
        </p:nvGrpSpPr>
        <p:grpSpPr bwMode="invGray">
          <a:xfrm>
            <a:off x="1522413" y="1514475"/>
            <a:ext cx="10569575" cy="64008"/>
            <a:chOff x="1522413" y="1514475"/>
            <a:chExt cx="10569575" cy="64008"/>
          </a:xfrm>
        </p:grpSpPr>
        <p:sp>
          <p:nvSpPr>
            <p:cNvPr id="8" name="Vrije v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 name="Vrije v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0" name="Vrije v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1"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2"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3"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4"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5"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4"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5"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6"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7"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8"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9"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0"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1"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2"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3"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4"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5"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6"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7"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8"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9"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0"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1"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2"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3"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4"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5"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6"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7"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8"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9"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0"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1"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2"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3"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4"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5"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6"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7"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8"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9"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0"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1"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sp>
        <p:nvSpPr>
          <p:cNvPr id="3" name="Tijdelijke aanduiding voor verticale tekst 2"/>
          <p:cNvSpPr>
            <a:spLocks noGrp="1"/>
          </p:cNvSpPr>
          <p:nvPr>
            <p:ph type="body" orient="vert" idx="1"/>
          </p:nvPr>
        </p:nvSpPr>
        <p:spPr/>
        <p:txBody>
          <a:bodyPr vert="eaVert" rtlCol="0"/>
          <a:lstStyle>
            <a:lvl5pPr>
              <a:defRPr/>
            </a:lvl5pPr>
            <a:lvl6pPr marL="1956816">
              <a:defRPr/>
            </a:lvl6pPr>
            <a:lvl7pPr marL="1956816">
              <a:defRPr/>
            </a:lvl7pPr>
            <a:lvl8pPr marL="1956816">
              <a:defRPr/>
            </a:lvl8pPr>
            <a:lvl9pPr marL="1956816">
              <a:defRPr/>
            </a:lvl9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nl-NL" dirty="0"/>
          </a:p>
        </p:txBody>
      </p:sp>
      <p:sp>
        <p:nvSpPr>
          <p:cNvPr id="5" name="Tijdelijke aanduiding voor voettekst 4"/>
          <p:cNvSpPr>
            <a:spLocks noGrp="1"/>
          </p:cNvSpPr>
          <p:nvPr>
            <p:ph type="ftr" sz="quarter" idx="11"/>
          </p:nvPr>
        </p:nvSpPr>
        <p:spPr/>
        <p:txBody>
          <a:bodyPr rtlCol="0"/>
          <a:lstStyle/>
          <a:p>
            <a:pPr rtl="0"/>
            <a:endParaRPr lang="nl-NL" dirty="0"/>
          </a:p>
        </p:txBody>
      </p:sp>
      <p:sp>
        <p:nvSpPr>
          <p:cNvPr id="4" name="Tijdelijke aanduiding voor datum 3"/>
          <p:cNvSpPr>
            <a:spLocks noGrp="1"/>
          </p:cNvSpPr>
          <p:nvPr>
            <p:ph type="dt" sz="half" idx="10"/>
          </p:nvPr>
        </p:nvSpPr>
        <p:spPr/>
        <p:txBody>
          <a:bodyPr rtlCol="0"/>
          <a:lstStyle/>
          <a:p>
            <a:pPr rtl="0"/>
            <a:fld id="{9962EAD9-7313-4352-A34B-E634A10492E7}" type="datetime1">
              <a:rPr lang="nl-NL" smtClean="0"/>
              <a:t>11-9-2019</a:t>
            </a:fld>
            <a:endParaRPr lang="nl-NL" dirty="0"/>
          </a:p>
        </p:txBody>
      </p:sp>
      <p:sp>
        <p:nvSpPr>
          <p:cNvPr id="6" name="Tijdelijke aanduiding voor dianummer 5"/>
          <p:cNvSpPr>
            <a:spLocks noGrp="1"/>
          </p:cNvSpPr>
          <p:nvPr>
            <p:ph type="sldNum" sz="quarter" idx="12"/>
          </p:nvPr>
        </p:nvSpPr>
        <p:spPr/>
        <p:txBody>
          <a:bodyPr rtlCol="0"/>
          <a:lstStyle/>
          <a:p>
            <a:pPr rtl="0"/>
            <a:fld id="{25BA54BD-C84D-46CE-8B72-31BFB26ABA43}" type="slidenum">
              <a:rPr lang="nl-NL" smtClean="0"/>
              <a:t>‹nr.›</a:t>
            </a:fld>
            <a:endParaRPr lang="nl-NL" dirty="0"/>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10361612" y="274639"/>
            <a:ext cx="1371600" cy="5901747"/>
          </a:xfrm>
        </p:spPr>
        <p:txBody>
          <a:bodyPr vert="eaVert" rtlCol="0"/>
          <a:lstStyle/>
          <a:p>
            <a:pPr rtl="0"/>
            <a:r>
              <a:rPr lang="nl-NL"/>
              <a:t>Klik om stijl te bewerken</a:t>
            </a:r>
            <a:endParaRPr lang="nl-NL" dirty="0"/>
          </a:p>
        </p:txBody>
      </p:sp>
      <p:grpSp>
        <p:nvGrpSpPr>
          <p:cNvPr id="7" name="lijn" descr="Afbeelding van lijn"/>
          <p:cNvGrpSpPr/>
          <p:nvPr/>
        </p:nvGrpSpPr>
        <p:grpSpPr bwMode="invGray">
          <a:xfrm rot="5400000">
            <a:off x="6864412" y="3472598"/>
            <a:ext cx="6492240" cy="64008"/>
            <a:chOff x="1522413" y="1514475"/>
            <a:chExt cx="10569575" cy="64008"/>
          </a:xfrm>
        </p:grpSpPr>
        <p:sp>
          <p:nvSpPr>
            <p:cNvPr id="8" name="Vrije v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 name="Vrije v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0" name="Vrije v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1"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2"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3"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4"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5"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4"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5"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6"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7"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8"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9"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0"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1"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2"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3"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4"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5"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6"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7"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8"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9"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0"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1"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2"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3"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4"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5"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6"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7"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8"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9"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0"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1"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2"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3"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4"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5"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6"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7"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8"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9"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0"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1"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sp>
        <p:nvSpPr>
          <p:cNvPr id="3" name="Tijdelijke aanduiding voor verticale tekst 2"/>
          <p:cNvSpPr>
            <a:spLocks noGrp="1"/>
          </p:cNvSpPr>
          <p:nvPr>
            <p:ph type="body" orient="vert" idx="1" hasCustomPrompt="1"/>
          </p:nvPr>
        </p:nvSpPr>
        <p:spPr>
          <a:xfrm>
            <a:off x="608012" y="277813"/>
            <a:ext cx="9144001" cy="5898573"/>
          </a:xfrm>
        </p:spPr>
        <p:txBody>
          <a:bodyPr vert="eaVert" rtlCol="0"/>
          <a:lstStyle>
            <a:lvl5pPr>
              <a:defRPr/>
            </a:lvl5pPr>
            <a:lvl6pPr marL="1261872" indent="0">
              <a:buNone/>
              <a:defRPr/>
            </a:lvl6pPr>
            <a:lvl7pPr>
              <a:defRPr/>
            </a:lvl7pPr>
            <a:lvl8pPr>
              <a:defRPr baseline="0"/>
            </a:lvl8pPr>
            <a:lvl9pPr>
              <a:defRPr baseline="0"/>
            </a:lvl9pPr>
          </a:lstStyle>
          <a:p>
            <a:pPr lvl="0" rtl="0"/>
            <a:r>
              <a:rPr lang="nl-NL" dirty="0"/>
              <a:t>Klik om de tekststijlen van het model te bewerken</a:t>
            </a:r>
          </a:p>
          <a:p>
            <a:pPr lvl="1" rtl="0"/>
            <a:r>
              <a:rPr lang="nl-NL" dirty="0"/>
              <a:t>Tweede niveau</a:t>
            </a:r>
          </a:p>
          <a:p>
            <a:pPr lvl="2" rtl="0"/>
            <a:r>
              <a:rPr lang="nl-NL" dirty="0"/>
              <a:t>Derde niveau</a:t>
            </a:r>
          </a:p>
          <a:p>
            <a:pPr lvl="3" rtl="0"/>
            <a:r>
              <a:rPr lang="nl-NL" dirty="0"/>
              <a:t>Vierde niveau</a:t>
            </a:r>
          </a:p>
          <a:p>
            <a:pPr lvl="4" rtl="0"/>
            <a:r>
              <a:rPr lang="nl-NL" dirty="0"/>
              <a:t>Vijfde niveau</a:t>
            </a:r>
          </a:p>
        </p:txBody>
      </p:sp>
      <p:sp>
        <p:nvSpPr>
          <p:cNvPr id="5" name="Tijdelijke aanduiding voor voettekst 4"/>
          <p:cNvSpPr>
            <a:spLocks noGrp="1"/>
          </p:cNvSpPr>
          <p:nvPr>
            <p:ph type="ftr" sz="quarter" idx="11"/>
          </p:nvPr>
        </p:nvSpPr>
        <p:spPr/>
        <p:txBody>
          <a:bodyPr rtlCol="0"/>
          <a:lstStyle/>
          <a:p>
            <a:pPr rtl="0"/>
            <a:endParaRPr lang="nl-NL" dirty="0"/>
          </a:p>
        </p:txBody>
      </p:sp>
      <p:sp>
        <p:nvSpPr>
          <p:cNvPr id="4" name="Tijdelijke aanduiding voor datum 3"/>
          <p:cNvSpPr>
            <a:spLocks noGrp="1"/>
          </p:cNvSpPr>
          <p:nvPr>
            <p:ph type="dt" sz="half" idx="10"/>
          </p:nvPr>
        </p:nvSpPr>
        <p:spPr/>
        <p:txBody>
          <a:bodyPr rtlCol="0"/>
          <a:lstStyle/>
          <a:p>
            <a:pPr rtl="0"/>
            <a:fld id="{445C041E-204D-45DB-AE00-84DB2FF0C6D1}" type="datetime1">
              <a:rPr lang="nl-NL" smtClean="0"/>
              <a:t>11-9-2019</a:t>
            </a:fld>
            <a:endParaRPr lang="nl-NL" dirty="0"/>
          </a:p>
        </p:txBody>
      </p:sp>
      <p:sp>
        <p:nvSpPr>
          <p:cNvPr id="6" name="Tijdelijke aanduiding voor dianummer 5"/>
          <p:cNvSpPr>
            <a:spLocks noGrp="1"/>
          </p:cNvSpPr>
          <p:nvPr>
            <p:ph type="sldNum" sz="quarter" idx="12"/>
          </p:nvPr>
        </p:nvSpPr>
        <p:spPr/>
        <p:txBody>
          <a:bodyPr rtlCol="0"/>
          <a:lstStyle/>
          <a:p>
            <a:pPr rtl="0"/>
            <a:fld id="{25BA54BD-C84D-46CE-8B72-31BFB26ABA43}" type="slidenum">
              <a:rPr lang="nl-NL" smtClean="0"/>
              <a:t>‹nr.›</a:t>
            </a:fld>
            <a:endParaRPr lang="nl-NL" dirty="0"/>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inhoud">
    <p:spTree>
      <p:nvGrpSpPr>
        <p:cNvPr id="1" name=""/>
        <p:cNvGrpSpPr/>
        <p:nvPr/>
      </p:nvGrpSpPr>
      <p:grpSpPr>
        <a:xfrm>
          <a:off x="0" y="0"/>
          <a:ext cx="0" cy="0"/>
          <a:chOff x="0" y="0"/>
          <a:chExt cx="0" cy="0"/>
        </a:xfrm>
      </p:grpSpPr>
      <p:sp>
        <p:nvSpPr>
          <p:cNvPr id="2" name="Titel 1"/>
          <p:cNvSpPr>
            <a:spLocks noGrp="1"/>
          </p:cNvSpPr>
          <p:nvPr>
            <p:ph type="title"/>
          </p:nvPr>
        </p:nvSpPr>
        <p:spPr>
          <a:xfrm>
            <a:off x="1522414" y="274638"/>
            <a:ext cx="9143998" cy="1020762"/>
          </a:xfrm>
        </p:spPr>
        <p:txBody>
          <a:bodyPr rtlCol="0"/>
          <a:lstStyle/>
          <a:p>
            <a:pPr rtl="0"/>
            <a:r>
              <a:rPr lang="nl-NL"/>
              <a:t>Klik om stijl te bewerken</a:t>
            </a:r>
            <a:endParaRPr lang="nl-NL" dirty="0"/>
          </a:p>
        </p:txBody>
      </p:sp>
      <p:grpSp>
        <p:nvGrpSpPr>
          <p:cNvPr id="167" name="lijn" descr="Afbeelding van lijn"/>
          <p:cNvGrpSpPr/>
          <p:nvPr/>
        </p:nvGrpSpPr>
        <p:grpSpPr bwMode="invGray">
          <a:xfrm>
            <a:off x="1522413" y="1514475"/>
            <a:ext cx="10569575" cy="64008"/>
            <a:chOff x="1522413" y="1514475"/>
            <a:chExt cx="10569575" cy="64008"/>
          </a:xfrm>
        </p:grpSpPr>
        <p:sp>
          <p:nvSpPr>
            <p:cNvPr id="168" name="Vrije v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9" name="Vrije v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0" name="Vrije v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1"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2"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3"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4"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5"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6"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7"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8"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9"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0"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1"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2"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3"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4"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5"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6"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7"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8"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9"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0"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1"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2"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3"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4"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5"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6"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7"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8"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9"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0"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1"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2"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3"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4"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5"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6"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7"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8"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9"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0"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1"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2"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3"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4"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5"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6"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7"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8"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9"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0"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1"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2"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3"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4"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5"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6"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7"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8"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9"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0"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1"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2"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3"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4"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5"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6"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7"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8"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9"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40"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41"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sp>
        <p:nvSpPr>
          <p:cNvPr id="3" name="Tijdelijke aanduiding voor inhoud 2"/>
          <p:cNvSpPr>
            <a:spLocks noGrp="1"/>
          </p:cNvSpPr>
          <p:nvPr>
            <p:ph idx="1"/>
          </p:nvPr>
        </p:nvSpPr>
        <p:spPr/>
        <p:txBody>
          <a:bodyPr rtlCol="0"/>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nl-NL" dirty="0"/>
          </a:p>
        </p:txBody>
      </p:sp>
      <p:sp>
        <p:nvSpPr>
          <p:cNvPr id="5" name="Tijdelijke aanduiding voor voettekst 4"/>
          <p:cNvSpPr>
            <a:spLocks noGrp="1"/>
          </p:cNvSpPr>
          <p:nvPr>
            <p:ph type="ftr" sz="quarter" idx="11"/>
          </p:nvPr>
        </p:nvSpPr>
        <p:spPr/>
        <p:txBody>
          <a:bodyPr rtlCol="0"/>
          <a:lstStyle/>
          <a:p>
            <a:pPr rtl="0"/>
            <a:endParaRPr lang="nl-NL" dirty="0"/>
          </a:p>
        </p:txBody>
      </p:sp>
      <p:sp>
        <p:nvSpPr>
          <p:cNvPr id="4" name="Tijdelijke aanduiding voor datum 3"/>
          <p:cNvSpPr>
            <a:spLocks noGrp="1"/>
          </p:cNvSpPr>
          <p:nvPr>
            <p:ph type="dt" sz="half" idx="10"/>
          </p:nvPr>
        </p:nvSpPr>
        <p:spPr/>
        <p:txBody>
          <a:bodyPr rtlCol="0"/>
          <a:lstStyle/>
          <a:p>
            <a:pPr rtl="0"/>
            <a:fld id="{D6317E5C-2583-4CB2-AD3B-6702C46CE7A5}" type="datetime1">
              <a:rPr lang="nl-NL" smtClean="0"/>
              <a:t>11-9-2019</a:t>
            </a:fld>
            <a:endParaRPr lang="nl-NL" dirty="0"/>
          </a:p>
        </p:txBody>
      </p:sp>
      <p:sp>
        <p:nvSpPr>
          <p:cNvPr id="6" name="Tijdelijke aanduiding voor dianummer 5"/>
          <p:cNvSpPr>
            <a:spLocks noGrp="1"/>
          </p:cNvSpPr>
          <p:nvPr>
            <p:ph type="sldNum" sz="quarter" idx="12"/>
          </p:nvPr>
        </p:nvSpPr>
        <p:spPr/>
        <p:txBody>
          <a:bodyPr rtlCol="0"/>
          <a:lstStyle/>
          <a:p>
            <a:pPr rtl="0"/>
            <a:fld id="{25BA54BD-C84D-46CE-8B72-31BFB26ABA43}" type="slidenum">
              <a:rPr lang="nl-NL" smtClean="0"/>
              <a:t>‹nr.›</a:t>
            </a:fld>
            <a:endParaRPr lang="nl-NL" dirty="0"/>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1522413" y="1905000"/>
            <a:ext cx="9144000" cy="2667000"/>
          </a:xfrm>
        </p:spPr>
        <p:txBody>
          <a:bodyPr rtlCol="0" anchor="b">
            <a:noAutofit/>
          </a:bodyPr>
          <a:lstStyle>
            <a:lvl1pPr algn="l">
              <a:defRPr sz="4400" b="0" cap="none" baseline="0"/>
            </a:lvl1pPr>
          </a:lstStyle>
          <a:p>
            <a:pPr rtl="0"/>
            <a:r>
              <a:rPr lang="nl-NL"/>
              <a:t>Klik om stijl te bewerken</a:t>
            </a:r>
            <a:endParaRPr lang="nl-NL" dirty="0"/>
          </a:p>
        </p:txBody>
      </p:sp>
      <p:grpSp>
        <p:nvGrpSpPr>
          <p:cNvPr id="255" name="lijn" descr="Afbeelding van lijn"/>
          <p:cNvGrpSpPr/>
          <p:nvPr/>
        </p:nvGrpSpPr>
        <p:grpSpPr bwMode="invGray">
          <a:xfrm>
            <a:off x="1584896" y="4724400"/>
            <a:ext cx="8631936" cy="64008"/>
            <a:chOff x="-4110038" y="2703513"/>
            <a:chExt cx="17394239" cy="160336"/>
          </a:xfrm>
          <a:solidFill>
            <a:schemeClr val="accent1"/>
          </a:solidFill>
        </p:grpSpPr>
        <p:sp>
          <p:nvSpPr>
            <p:cNvPr id="256" name="Vrije v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57" name="Vrije v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58" name="Vrije v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59" name="Vrije v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0" name="Vrije v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1" name="Vrije v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2" name="Vrije v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3" name="Vrije v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4" name="Vrije v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5" name="Vrije v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6" name="Vrije v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7" name="Vrije v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8" name="Vrije v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9" name="Vrije v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0" name="Vrije v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1" name="Vrije v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2" name="Vrije v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3" name="Vrije v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4" name="Vrije v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5" name="Vrije v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6" name="Vrije v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7" name="Vrije v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8" name="Vrije v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9" name="Vrije v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0" name="Vrije v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1" name="Vrije v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2" name="Vrije v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3" name="Vrije v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4" name="Vrije v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5" name="Vrije v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6" name="Vrije v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7" name="Vrije v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8" name="Vrije v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9" name="Vrije v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0" name="Vrije v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1" name="Vrije v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2" name="Vrije v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3" name="Vrije v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4" name="Vrije v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5" name="Vrije v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6" name="Vrije v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7" name="Vrije v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8" name="Vrije v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9" name="Vrije v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0" name="Vrije v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1" name="Vrije v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2" name="Vrije v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3" name="Vrije v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4" name="Vrije v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5" name="Vrije v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6" name="Vrije v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7" name="Vrije v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8" name="Vrije v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9" name="Vrije v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0" name="Vrije v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1" name="Vrije v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2" name="Vrije v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3" name="Vrije v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4" name="Vrije v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5" name="Vrije v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6" name="Vrije v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7" name="Vrije v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8" name="Vrije v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9" name="Vrije v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0" name="Vrije v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1" name="Vrije v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2" name="Vrije v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3" name="Vrije v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4" name="Vrije v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5" name="Vrije v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6" name="Vrije v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7" name="Vrije v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8" name="Vrije v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9" name="Vrije v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0" name="Vrije v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1" name="Vrije v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2" name="Vrije v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3" name="Vrije v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4" name="Vrije v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5" name="Vrije v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6" name="Vrije v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7" name="Vrije v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8" name="Vrije v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9" name="Vrije v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0" name="Vrije v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1" name="Vrije v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2" name="Vrije v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3" name="Vrije v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4" name="Vrije v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5" name="Vrije v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6" name="Vrije v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7" name="Vrije v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8" name="Vrije v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9" name="Vrije v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0" name="Vrije v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1" name="Vrije v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2" name="Vrije v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3" name="Vrije v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4" name="Vrije v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5" name="Vrije v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6" name="Vrije v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7" name="Vrije v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8" name="Vrije v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9" name="Vrije v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0" name="Vrije v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1" name="Vrije v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2" name="Vrije v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3" name="Vrije v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4" name="Vrije v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5" name="Vrije v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6" name="Vrije v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7" name="Vrije v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8" name="Vrije v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9" name="Vrije v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0" name="Vrije v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1" name="Vrije v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2" name="Vrije v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3" name="Vrije v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4" name="Vrije v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5" name="Vrije v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6" name="Vrije v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7" name="Vrije v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8" name="Vrije v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grpSp>
      <p:sp>
        <p:nvSpPr>
          <p:cNvPr id="3" name="Tijdelijke aanduiding voor tekst 2"/>
          <p:cNvSpPr>
            <a:spLocks noGrp="1"/>
          </p:cNvSpPr>
          <p:nvPr>
            <p:ph type="body" idx="1"/>
          </p:nvPr>
        </p:nvSpPr>
        <p:spPr>
          <a:xfrm>
            <a:off x="1522413" y="5102525"/>
            <a:ext cx="9143999" cy="1069675"/>
          </a:xfrm>
        </p:spPr>
        <p:txBody>
          <a:bodyPr rtlCol="0"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nl-NL"/>
              <a:t>Klikken om de tekststijl van het model te bewerken</a:t>
            </a:r>
          </a:p>
        </p:txBody>
      </p:sp>
      <p:sp>
        <p:nvSpPr>
          <p:cNvPr id="5" name="Tijdelijke aanduiding voor voettekst 4"/>
          <p:cNvSpPr>
            <a:spLocks noGrp="1"/>
          </p:cNvSpPr>
          <p:nvPr>
            <p:ph type="ftr" sz="quarter" idx="11"/>
          </p:nvPr>
        </p:nvSpPr>
        <p:spPr/>
        <p:txBody>
          <a:bodyPr rtlCol="0"/>
          <a:lstStyle/>
          <a:p>
            <a:pPr rtl="0"/>
            <a:endParaRPr lang="nl-NL" dirty="0"/>
          </a:p>
        </p:txBody>
      </p:sp>
      <p:sp>
        <p:nvSpPr>
          <p:cNvPr id="4" name="Tijdelijke aanduiding voor datum 3"/>
          <p:cNvSpPr>
            <a:spLocks noGrp="1"/>
          </p:cNvSpPr>
          <p:nvPr>
            <p:ph type="dt" sz="half" idx="10"/>
          </p:nvPr>
        </p:nvSpPr>
        <p:spPr/>
        <p:txBody>
          <a:bodyPr rtlCol="0"/>
          <a:lstStyle/>
          <a:p>
            <a:pPr rtl="0"/>
            <a:fld id="{224B533B-F90F-4F9B-A5D4-3D47686AA61C}" type="datetime1">
              <a:rPr lang="nl-NL" smtClean="0"/>
              <a:t>11-9-2019</a:t>
            </a:fld>
            <a:endParaRPr lang="nl-NL" dirty="0"/>
          </a:p>
        </p:txBody>
      </p:sp>
      <p:sp>
        <p:nvSpPr>
          <p:cNvPr id="6" name="Tijdelijke aanduiding voor dianummer 5"/>
          <p:cNvSpPr>
            <a:spLocks noGrp="1"/>
          </p:cNvSpPr>
          <p:nvPr>
            <p:ph type="sldNum" sz="quarter" idx="12"/>
          </p:nvPr>
        </p:nvSpPr>
        <p:spPr/>
        <p:txBody>
          <a:bodyPr rtlCol="0"/>
          <a:lstStyle/>
          <a:p>
            <a:pPr rtl="0"/>
            <a:fld id="{25BA54BD-C84D-46CE-8B72-31BFB26ABA43}" type="slidenum">
              <a:rPr lang="nl-NL" smtClean="0"/>
              <a:t>‹nr.›</a:t>
            </a:fld>
            <a:endParaRPr lang="nl-NL" dirty="0"/>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1522414" y="274638"/>
            <a:ext cx="9143998" cy="1020762"/>
          </a:xfrm>
        </p:spPr>
        <p:txBody>
          <a:bodyPr rtlCol="0"/>
          <a:lstStyle/>
          <a:p>
            <a:pPr rtl="0"/>
            <a:r>
              <a:rPr lang="nl-NL"/>
              <a:t>Klik om stijl te bewerken</a:t>
            </a:r>
            <a:endParaRPr lang="nl-NL" dirty="0"/>
          </a:p>
        </p:txBody>
      </p:sp>
      <p:grpSp>
        <p:nvGrpSpPr>
          <p:cNvPr id="158" name="lijn" descr="Afbeelding van lijn"/>
          <p:cNvGrpSpPr/>
          <p:nvPr/>
        </p:nvGrpSpPr>
        <p:grpSpPr bwMode="invGray">
          <a:xfrm>
            <a:off x="1522413" y="1514475"/>
            <a:ext cx="10569575" cy="64008"/>
            <a:chOff x="1522413" y="1514475"/>
            <a:chExt cx="10569575" cy="64008"/>
          </a:xfrm>
        </p:grpSpPr>
        <p:sp>
          <p:nvSpPr>
            <p:cNvPr id="159" name="Vrije v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0" name="Vrije v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1" name="Vrije v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2"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3"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4"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5"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6"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7"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8"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9"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0"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1"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2"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3"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4"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5"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6"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7"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8"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9"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0"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1"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2"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3"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4"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5"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6"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7"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8"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9"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0"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1"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2"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3"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4"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5"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6"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7"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8"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9"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0"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1"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2"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3"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4"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5"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6"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7"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8"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9"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0"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1"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2"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3"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4"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5"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6"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7"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8"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9"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0"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1"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2"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3"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4"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5"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6"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7"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8"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9"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0"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1"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2"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sp>
        <p:nvSpPr>
          <p:cNvPr id="3" name="Tijdelijke aanduiding voor inhoud 2"/>
          <p:cNvSpPr>
            <a:spLocks noGrp="1"/>
          </p:cNvSpPr>
          <p:nvPr>
            <p:ph sz="half" idx="1"/>
          </p:nvPr>
        </p:nvSpPr>
        <p:spPr>
          <a:xfrm>
            <a:off x="1522413" y="1905000"/>
            <a:ext cx="4419599" cy="4267200"/>
          </a:xfrm>
        </p:spPr>
        <p:txBody>
          <a:bodyPr rtlCol="0">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nl-NL" dirty="0"/>
          </a:p>
        </p:txBody>
      </p:sp>
      <p:sp>
        <p:nvSpPr>
          <p:cNvPr id="4" name="Tijdelijke aanduiding voor inhoud 3"/>
          <p:cNvSpPr>
            <a:spLocks noGrp="1"/>
          </p:cNvSpPr>
          <p:nvPr>
            <p:ph sz="half" idx="2"/>
          </p:nvPr>
        </p:nvSpPr>
        <p:spPr>
          <a:xfrm>
            <a:off x="6246815" y="1905000"/>
            <a:ext cx="4419598" cy="4267200"/>
          </a:xfrm>
        </p:spPr>
        <p:txBody>
          <a:bodyPr rtlCol="0">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nl-NL" dirty="0"/>
          </a:p>
        </p:txBody>
      </p:sp>
      <p:sp>
        <p:nvSpPr>
          <p:cNvPr id="6" name="Tijdelijke aanduiding voor voettekst 5"/>
          <p:cNvSpPr>
            <a:spLocks noGrp="1"/>
          </p:cNvSpPr>
          <p:nvPr>
            <p:ph type="ftr" sz="quarter" idx="11"/>
          </p:nvPr>
        </p:nvSpPr>
        <p:spPr/>
        <p:txBody>
          <a:bodyPr rtlCol="0"/>
          <a:lstStyle/>
          <a:p>
            <a:pPr rtl="0"/>
            <a:endParaRPr lang="nl-NL" dirty="0"/>
          </a:p>
        </p:txBody>
      </p:sp>
      <p:sp>
        <p:nvSpPr>
          <p:cNvPr id="5" name="Tijdelijke aanduiding voor datum 4"/>
          <p:cNvSpPr>
            <a:spLocks noGrp="1"/>
          </p:cNvSpPr>
          <p:nvPr>
            <p:ph type="dt" sz="half" idx="10"/>
          </p:nvPr>
        </p:nvSpPr>
        <p:spPr/>
        <p:txBody>
          <a:bodyPr rtlCol="0"/>
          <a:lstStyle/>
          <a:p>
            <a:pPr rtl="0"/>
            <a:fld id="{F730F3EA-90CE-4E5A-81D1-30613A2D91A9}" type="datetime1">
              <a:rPr lang="nl-NL" smtClean="0"/>
              <a:t>11-9-2019</a:t>
            </a:fld>
            <a:endParaRPr lang="nl-NL" dirty="0"/>
          </a:p>
        </p:txBody>
      </p:sp>
      <p:sp>
        <p:nvSpPr>
          <p:cNvPr id="7" name="Tijdelijke aanduiding voor dianummer 6"/>
          <p:cNvSpPr>
            <a:spLocks noGrp="1"/>
          </p:cNvSpPr>
          <p:nvPr>
            <p:ph type="sldNum" sz="quarter" idx="12"/>
          </p:nvPr>
        </p:nvSpPr>
        <p:spPr/>
        <p:txBody>
          <a:bodyPr rtlCol="0"/>
          <a:lstStyle/>
          <a:p>
            <a:pPr rtl="0"/>
            <a:fld id="{25BA54BD-C84D-46CE-8B72-31BFB26ABA43}" type="slidenum">
              <a:rPr lang="nl-NL" smtClean="0"/>
              <a:t>‹nr.›</a:t>
            </a:fld>
            <a:endParaRPr lang="nl-NL" dirty="0"/>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1522414" y="274638"/>
            <a:ext cx="9143998" cy="1020762"/>
          </a:xfrm>
        </p:spPr>
        <p:txBody>
          <a:bodyPr rtlCol="0"/>
          <a:lstStyle>
            <a:lvl1pPr>
              <a:defRPr/>
            </a:lvl1pPr>
          </a:lstStyle>
          <a:p>
            <a:pPr rtl="0"/>
            <a:r>
              <a:rPr lang="nl-NL"/>
              <a:t>Klik om stijl te bewerken</a:t>
            </a:r>
            <a:endParaRPr lang="nl-NL" dirty="0"/>
          </a:p>
        </p:txBody>
      </p:sp>
      <p:grpSp>
        <p:nvGrpSpPr>
          <p:cNvPr id="160" name="lijn" descr="Afbeelding van lijn"/>
          <p:cNvGrpSpPr/>
          <p:nvPr/>
        </p:nvGrpSpPr>
        <p:grpSpPr bwMode="invGray">
          <a:xfrm>
            <a:off x="1522413" y="1514475"/>
            <a:ext cx="10569575" cy="64008"/>
            <a:chOff x="1522413" y="1514475"/>
            <a:chExt cx="10569575" cy="64008"/>
          </a:xfrm>
        </p:grpSpPr>
        <p:sp>
          <p:nvSpPr>
            <p:cNvPr id="161" name="Vrije v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2" name="Vrije v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3" name="Vrije v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4"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5"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6"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7"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8"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9"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0"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1"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2"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3"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4"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5"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6"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7"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8"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9"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0"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1"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2"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3"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4"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5"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6"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7"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8"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9"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0"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1"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2"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3"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4"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5"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6"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7"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8"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9"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0"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1"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2"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3"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4"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5"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6"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7"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8"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9"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0"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1"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2"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3"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4"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5"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6"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7"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8"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9"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0"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1"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2"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3"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4"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5"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6"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7"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8"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9"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0"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1"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2"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3"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4"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sp>
        <p:nvSpPr>
          <p:cNvPr id="3" name="Tijdelijke aanduiding voor tekst 2"/>
          <p:cNvSpPr>
            <a:spLocks noGrp="1"/>
          </p:cNvSpPr>
          <p:nvPr>
            <p:ph type="body" idx="1"/>
          </p:nvPr>
        </p:nvSpPr>
        <p:spPr>
          <a:xfrm>
            <a:off x="1522413" y="1905000"/>
            <a:ext cx="4416552" cy="762000"/>
          </a:xfrm>
        </p:spPr>
        <p:txBody>
          <a:bodyPr rtlCol="0"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a:t>Klikken om de tekststijl van het model te bewerken</a:t>
            </a:r>
          </a:p>
        </p:txBody>
      </p:sp>
      <p:sp>
        <p:nvSpPr>
          <p:cNvPr id="4" name="Tijdelijke aanduiding voor inhoud 3"/>
          <p:cNvSpPr>
            <a:spLocks noGrp="1"/>
          </p:cNvSpPr>
          <p:nvPr>
            <p:ph sz="half" idx="2"/>
          </p:nvPr>
        </p:nvSpPr>
        <p:spPr>
          <a:xfrm>
            <a:off x="1522413" y="2819399"/>
            <a:ext cx="4416552" cy="3352801"/>
          </a:xfrm>
        </p:spPr>
        <p:txBody>
          <a:bodyPr rtlCol="0"/>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nl-NL" dirty="0"/>
          </a:p>
        </p:txBody>
      </p:sp>
      <p:sp>
        <p:nvSpPr>
          <p:cNvPr id="5" name="Tijdelijke aanduiding voor tekst 4"/>
          <p:cNvSpPr>
            <a:spLocks noGrp="1"/>
          </p:cNvSpPr>
          <p:nvPr>
            <p:ph type="body" sz="quarter" idx="3"/>
          </p:nvPr>
        </p:nvSpPr>
        <p:spPr>
          <a:xfrm>
            <a:off x="6249860" y="1905000"/>
            <a:ext cx="4416552" cy="762000"/>
          </a:xfrm>
        </p:spPr>
        <p:txBody>
          <a:bodyPr rtlCol="0"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a:t>Klikken om de tekststijl van het model te bewerken</a:t>
            </a:r>
          </a:p>
        </p:txBody>
      </p:sp>
      <p:sp>
        <p:nvSpPr>
          <p:cNvPr id="8" name="Tijdelijke aanduiding voor voettekst 7"/>
          <p:cNvSpPr>
            <a:spLocks noGrp="1"/>
          </p:cNvSpPr>
          <p:nvPr>
            <p:ph type="ftr" sz="quarter" idx="11"/>
          </p:nvPr>
        </p:nvSpPr>
        <p:spPr/>
        <p:txBody>
          <a:bodyPr rtlCol="0"/>
          <a:lstStyle/>
          <a:p>
            <a:pPr rtl="0"/>
            <a:endParaRPr lang="nl-NL" dirty="0"/>
          </a:p>
        </p:txBody>
      </p:sp>
      <p:sp>
        <p:nvSpPr>
          <p:cNvPr id="7" name="Tijdelijke aanduiding voor datum 6"/>
          <p:cNvSpPr>
            <a:spLocks noGrp="1"/>
          </p:cNvSpPr>
          <p:nvPr>
            <p:ph type="dt" sz="half" idx="10"/>
          </p:nvPr>
        </p:nvSpPr>
        <p:spPr/>
        <p:txBody>
          <a:bodyPr rtlCol="0"/>
          <a:lstStyle/>
          <a:p>
            <a:pPr rtl="0"/>
            <a:fld id="{59BD0B91-EF26-43B9-ADFF-74CD5B2524BF}" type="datetime1">
              <a:rPr lang="nl-NL" smtClean="0"/>
              <a:t>11-9-2019</a:t>
            </a:fld>
            <a:endParaRPr lang="nl-NL" dirty="0"/>
          </a:p>
        </p:txBody>
      </p:sp>
      <p:sp>
        <p:nvSpPr>
          <p:cNvPr id="9" name="Tijdelijke aanduiding voor dianummer 8"/>
          <p:cNvSpPr>
            <a:spLocks noGrp="1"/>
          </p:cNvSpPr>
          <p:nvPr>
            <p:ph type="sldNum" sz="quarter" idx="12"/>
          </p:nvPr>
        </p:nvSpPr>
        <p:spPr/>
        <p:txBody>
          <a:bodyPr rtlCol="0"/>
          <a:lstStyle/>
          <a:p>
            <a:pPr rtl="0"/>
            <a:fld id="{25BA54BD-C84D-46CE-8B72-31BFB26ABA43}" type="slidenum">
              <a:rPr lang="nl-NL" smtClean="0"/>
              <a:t>‹nr.›</a:t>
            </a:fld>
            <a:endParaRPr lang="nl-NL" dirty="0"/>
          </a:p>
        </p:txBody>
      </p:sp>
      <p:sp>
        <p:nvSpPr>
          <p:cNvPr id="85" name="Tijdelijke aanduiding voor inhoud 3"/>
          <p:cNvSpPr>
            <a:spLocks noGrp="1"/>
          </p:cNvSpPr>
          <p:nvPr>
            <p:ph sz="half" idx="13"/>
          </p:nvPr>
        </p:nvSpPr>
        <p:spPr>
          <a:xfrm>
            <a:off x="6249860" y="2819400"/>
            <a:ext cx="4416552" cy="3352801"/>
          </a:xfrm>
        </p:spPr>
        <p:txBody>
          <a:bodyPr rtlCol="0"/>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nl-NL" dirty="0"/>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a:t>Klik om stijl te bewerken</a:t>
            </a:r>
            <a:endParaRPr lang="nl-NL" dirty="0"/>
          </a:p>
        </p:txBody>
      </p:sp>
      <p:grpSp>
        <p:nvGrpSpPr>
          <p:cNvPr id="156" name="lijn" descr="Afbeelding van lijn"/>
          <p:cNvGrpSpPr/>
          <p:nvPr/>
        </p:nvGrpSpPr>
        <p:grpSpPr bwMode="invGray">
          <a:xfrm>
            <a:off x="1522413" y="1514475"/>
            <a:ext cx="10569575" cy="64008"/>
            <a:chOff x="1522413" y="1514475"/>
            <a:chExt cx="10569575" cy="64008"/>
          </a:xfrm>
        </p:grpSpPr>
        <p:sp>
          <p:nvSpPr>
            <p:cNvPr id="157" name="Vrije v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58" name="Vrije v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59" name="Vrije v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0"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1"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2"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3"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4"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5"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6"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7"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8"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9"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0"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1"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2"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3"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4"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5"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6"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7"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8"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9"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0"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1"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2"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3"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4"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5"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6"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7"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8"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9"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0"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1"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2"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3"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4"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5"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6"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7"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8"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9"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0"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1"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2"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3"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4"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5"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6"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7"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8"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9"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0"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1"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2"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3"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4"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5"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6"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7"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8"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9"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0"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1"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2"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3"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4"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5"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6"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7"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8"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9"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0"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sp>
        <p:nvSpPr>
          <p:cNvPr id="4" name="Tijdelijke aanduiding voor voettekst 3"/>
          <p:cNvSpPr>
            <a:spLocks noGrp="1"/>
          </p:cNvSpPr>
          <p:nvPr>
            <p:ph type="ftr" sz="quarter" idx="11"/>
          </p:nvPr>
        </p:nvSpPr>
        <p:spPr/>
        <p:txBody>
          <a:bodyPr rtlCol="0"/>
          <a:lstStyle/>
          <a:p>
            <a:pPr rtl="0"/>
            <a:endParaRPr lang="nl-NL" dirty="0"/>
          </a:p>
        </p:txBody>
      </p:sp>
      <p:sp>
        <p:nvSpPr>
          <p:cNvPr id="3" name="Tijdelijke aanduiding voor datum 2"/>
          <p:cNvSpPr>
            <a:spLocks noGrp="1"/>
          </p:cNvSpPr>
          <p:nvPr>
            <p:ph type="dt" sz="half" idx="10"/>
          </p:nvPr>
        </p:nvSpPr>
        <p:spPr/>
        <p:txBody>
          <a:bodyPr rtlCol="0"/>
          <a:lstStyle/>
          <a:p>
            <a:pPr rtl="0"/>
            <a:fld id="{5E8064BC-C299-4982-8575-0E9FE687D6BA}" type="datetime1">
              <a:rPr lang="nl-NL" smtClean="0"/>
              <a:t>11-9-2019</a:t>
            </a:fld>
            <a:endParaRPr lang="nl-NL" dirty="0"/>
          </a:p>
        </p:txBody>
      </p:sp>
      <p:sp>
        <p:nvSpPr>
          <p:cNvPr id="5" name="Tijdelijke aanduiding voor dianummer 4"/>
          <p:cNvSpPr>
            <a:spLocks noGrp="1"/>
          </p:cNvSpPr>
          <p:nvPr>
            <p:ph type="sldNum" sz="quarter" idx="12"/>
          </p:nvPr>
        </p:nvSpPr>
        <p:spPr/>
        <p:txBody>
          <a:bodyPr rtlCol="0"/>
          <a:lstStyle/>
          <a:p>
            <a:pPr rtl="0"/>
            <a:fld id="{25BA54BD-C84D-46CE-8B72-31BFB26ABA43}" type="slidenum">
              <a:rPr lang="nl-NL" smtClean="0"/>
              <a:t>‹nr.›</a:t>
            </a:fld>
            <a:endParaRPr lang="nl-NL" dirty="0"/>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3" name="Tijdelijke aanduiding voor voettekst 2"/>
          <p:cNvSpPr>
            <a:spLocks noGrp="1"/>
          </p:cNvSpPr>
          <p:nvPr>
            <p:ph type="ftr" sz="quarter" idx="11"/>
          </p:nvPr>
        </p:nvSpPr>
        <p:spPr/>
        <p:txBody>
          <a:bodyPr rtlCol="0"/>
          <a:lstStyle/>
          <a:p>
            <a:pPr rtl="0"/>
            <a:endParaRPr lang="nl-NL" dirty="0"/>
          </a:p>
        </p:txBody>
      </p:sp>
      <p:sp>
        <p:nvSpPr>
          <p:cNvPr id="2" name="Tijdelijke aanduiding voor datum 1"/>
          <p:cNvSpPr>
            <a:spLocks noGrp="1"/>
          </p:cNvSpPr>
          <p:nvPr>
            <p:ph type="dt" sz="half" idx="10"/>
          </p:nvPr>
        </p:nvSpPr>
        <p:spPr/>
        <p:txBody>
          <a:bodyPr rtlCol="0"/>
          <a:lstStyle/>
          <a:p>
            <a:pPr rtl="0"/>
            <a:fld id="{DF04B9DF-C999-4E28-8EF8-0EFEBA1D75BA}" type="datetime1">
              <a:rPr lang="nl-NL" smtClean="0"/>
              <a:t>11-9-2019</a:t>
            </a:fld>
            <a:endParaRPr lang="nl-NL" dirty="0"/>
          </a:p>
        </p:txBody>
      </p:sp>
      <p:sp>
        <p:nvSpPr>
          <p:cNvPr id="4" name="Tijdelijke aanduiding voor dianummer 3"/>
          <p:cNvSpPr>
            <a:spLocks noGrp="1"/>
          </p:cNvSpPr>
          <p:nvPr>
            <p:ph type="sldNum" sz="quarter" idx="12"/>
          </p:nvPr>
        </p:nvSpPr>
        <p:spPr/>
        <p:txBody>
          <a:bodyPr rtlCol="0"/>
          <a:lstStyle/>
          <a:p>
            <a:pPr rtl="0"/>
            <a:fld id="{25BA54BD-C84D-46CE-8B72-31BFB26ABA43}" type="slidenum">
              <a:rPr lang="nl-NL" smtClean="0"/>
              <a:t>‹nr.›</a:t>
            </a:fld>
            <a:endParaRPr lang="nl-NL" dirty="0"/>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522414" y="274638"/>
            <a:ext cx="9143998" cy="1020762"/>
          </a:xfrm>
        </p:spPr>
        <p:txBody>
          <a:bodyPr rtlCol="0" anchor="b">
            <a:noAutofit/>
          </a:bodyPr>
          <a:lstStyle>
            <a:lvl1pPr algn="l">
              <a:defRPr sz="3200" b="0"/>
            </a:lvl1pPr>
          </a:lstStyle>
          <a:p>
            <a:pPr rtl="0"/>
            <a:r>
              <a:rPr lang="nl-NL"/>
              <a:t>Klik om stijl te bewerken</a:t>
            </a:r>
            <a:endParaRPr lang="nl-NL" dirty="0"/>
          </a:p>
        </p:txBody>
      </p:sp>
      <p:sp>
        <p:nvSpPr>
          <p:cNvPr id="4" name="Tijdelijke aanduiding voor tekst 3"/>
          <p:cNvSpPr>
            <a:spLocks noGrp="1"/>
          </p:cNvSpPr>
          <p:nvPr>
            <p:ph type="body" sz="half" idx="2"/>
          </p:nvPr>
        </p:nvSpPr>
        <p:spPr>
          <a:xfrm>
            <a:off x="1522413" y="3429000"/>
            <a:ext cx="2743200" cy="2743200"/>
          </a:xfrm>
        </p:spPr>
        <p:txBody>
          <a:bodyPr rtlCol="0"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nl-NL"/>
              <a:t>Klikken om de tekststijl van het model te bewerken</a:t>
            </a:r>
          </a:p>
        </p:txBody>
      </p:sp>
      <p:sp>
        <p:nvSpPr>
          <p:cNvPr id="3" name="Tijdelijke aanduiding voor inhoud 2"/>
          <p:cNvSpPr>
            <a:spLocks noGrp="1"/>
          </p:cNvSpPr>
          <p:nvPr>
            <p:ph idx="1"/>
          </p:nvPr>
        </p:nvSpPr>
        <p:spPr>
          <a:xfrm>
            <a:off x="4710022" y="1905000"/>
            <a:ext cx="5669280" cy="4038600"/>
          </a:xfrm>
        </p:spPr>
        <p:txBody>
          <a:bodyPr rtlCol="0">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nl-NL" dirty="0"/>
          </a:p>
        </p:txBody>
      </p:sp>
      <p:grpSp>
        <p:nvGrpSpPr>
          <p:cNvPr id="615" name="kader" descr="Afbeelding van vak"/>
          <p:cNvGrpSpPr/>
          <p:nvPr/>
        </p:nvGrpSpPr>
        <p:grpSpPr bwMode="invGray">
          <a:xfrm>
            <a:off x="4417839" y="1630821"/>
            <a:ext cx="6291028" cy="4575885"/>
            <a:chOff x="4417839" y="1630821"/>
            <a:chExt cx="6291028" cy="4575885"/>
          </a:xfrm>
        </p:grpSpPr>
        <p:grpSp>
          <p:nvGrpSpPr>
            <p:cNvPr id="616" name="Groep 615"/>
            <p:cNvGrpSpPr/>
            <p:nvPr/>
          </p:nvGrpSpPr>
          <p:grpSpPr bwMode="invGray">
            <a:xfrm>
              <a:off x="5414491" y="1630821"/>
              <a:ext cx="5294376" cy="4114800"/>
              <a:chOff x="3310555" y="716546"/>
              <a:chExt cx="5294376" cy="4114800"/>
            </a:xfrm>
          </p:grpSpPr>
          <p:grpSp>
            <p:nvGrpSpPr>
              <p:cNvPr id="768" name="Groep 767"/>
              <p:cNvGrpSpPr/>
              <p:nvPr/>
            </p:nvGrpSpPr>
            <p:grpSpPr bwMode="invGray">
              <a:xfrm flipH="1">
                <a:off x="3310555" y="737968"/>
                <a:ext cx="5294376" cy="54864"/>
                <a:chOff x="1522413" y="1514475"/>
                <a:chExt cx="10569575" cy="64008"/>
              </a:xfrm>
              <a:solidFill>
                <a:schemeClr val="accent1"/>
              </a:solidFill>
            </p:grpSpPr>
            <p:sp>
              <p:nvSpPr>
                <p:cNvPr id="844" name="Vrije v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5" name="Vrije v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6" name="Vrije v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7"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8"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9"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0"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1"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2"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3"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4"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5"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6"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7"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8"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9"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0"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1"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2"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3"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4"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5"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6"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7"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8"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9"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0"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1"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2"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3"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4"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5"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6"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7"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8"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9"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0"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1"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2"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3"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4"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5"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6"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7"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8"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9"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0"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1"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2"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3"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4"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5"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6"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7"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8"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9"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0"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1"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2"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3"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4"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5"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6"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7"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8"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9"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0"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1"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2"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3"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4"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5"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6"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7"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grpSp>
            <p:nvGrpSpPr>
              <p:cNvPr id="769" name="Groep 768"/>
              <p:cNvGrpSpPr/>
              <p:nvPr/>
            </p:nvGrpSpPr>
            <p:grpSpPr bwMode="invGray">
              <a:xfrm rot="16200000" flipH="1">
                <a:off x="6492229" y="2755658"/>
                <a:ext cx="4114800" cy="36576"/>
                <a:chOff x="1522413" y="1514475"/>
                <a:chExt cx="10569575" cy="64008"/>
              </a:xfrm>
              <a:solidFill>
                <a:schemeClr val="accent1"/>
              </a:solidFill>
            </p:grpSpPr>
            <p:sp>
              <p:nvSpPr>
                <p:cNvPr id="770" name="Vrije v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1" name="Vrije v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2" name="Vrije v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3"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4"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5"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6"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7"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8"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9"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0"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1"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2"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3"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4"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5"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6"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7"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8"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9"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0"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1"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2"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3"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4"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5"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6"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7"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8"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9"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0"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1"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2"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3"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4"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5"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6"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7"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8"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9"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0"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1"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2"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3"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4"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5"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6"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7"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8"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9"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0"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1"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2"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3"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4"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5"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6"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7"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8"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9"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0"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1"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2"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3"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4"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5"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6"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7"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8"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9"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0"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1"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2"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3"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grpSp>
        <p:grpSp>
          <p:nvGrpSpPr>
            <p:cNvPr id="617" name="Groep 616"/>
            <p:cNvGrpSpPr/>
            <p:nvPr/>
          </p:nvGrpSpPr>
          <p:grpSpPr bwMode="invGray">
            <a:xfrm rot="10800000">
              <a:off x="4417839" y="2091906"/>
              <a:ext cx="5294376" cy="4114800"/>
              <a:chOff x="3310555" y="716546"/>
              <a:chExt cx="5294376" cy="4114800"/>
            </a:xfrm>
          </p:grpSpPr>
          <p:grpSp>
            <p:nvGrpSpPr>
              <p:cNvPr id="618" name="Groep 617"/>
              <p:cNvGrpSpPr/>
              <p:nvPr/>
            </p:nvGrpSpPr>
            <p:grpSpPr bwMode="invGray">
              <a:xfrm flipH="1">
                <a:off x="3310555" y="737968"/>
                <a:ext cx="5294376" cy="54864"/>
                <a:chOff x="1522413" y="1514475"/>
                <a:chExt cx="10569575" cy="64008"/>
              </a:xfrm>
              <a:solidFill>
                <a:schemeClr val="accent1"/>
              </a:solidFill>
            </p:grpSpPr>
            <p:sp>
              <p:nvSpPr>
                <p:cNvPr id="694" name="Vrije v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5" name="Vrije v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6" name="Vrije v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7"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8"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9"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0"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1"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2"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3"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4"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5"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6"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7"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8"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9"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0"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1"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2"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3"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4"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5"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6"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7"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8"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9"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0"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1"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2"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3"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4"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5"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6"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7"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8"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9"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0"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1"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2"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3"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4"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5"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6"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7"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8"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9"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0"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1"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2"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3"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4"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5"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6"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7"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8"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9"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0"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1"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2"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3"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4"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5"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6"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7"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8"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9"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0"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1"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2"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3"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4"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5"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6"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7"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grpSp>
            <p:nvGrpSpPr>
              <p:cNvPr id="619" name="Groep 618"/>
              <p:cNvGrpSpPr/>
              <p:nvPr/>
            </p:nvGrpSpPr>
            <p:grpSpPr bwMode="invGray">
              <a:xfrm rot="16200000" flipH="1">
                <a:off x="6492229" y="2755658"/>
                <a:ext cx="4114800" cy="36576"/>
                <a:chOff x="1522413" y="1514475"/>
                <a:chExt cx="10569575" cy="64008"/>
              </a:xfrm>
              <a:solidFill>
                <a:schemeClr val="accent1"/>
              </a:solidFill>
            </p:grpSpPr>
            <p:sp>
              <p:nvSpPr>
                <p:cNvPr id="620" name="Vrije v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1" name="Vrije v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2" name="Vrije v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3"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4"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5"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6"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7"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8"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9"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0"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1"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2"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3"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4"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5"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6"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7"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8"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9"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0"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1"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2"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3"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4"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5"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6"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7"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8"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9"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0"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1"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2"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3"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4"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5"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6"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7"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8"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9"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0"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1"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2"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3"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4"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5"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6"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7"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8"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9"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0"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1"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2"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3"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4"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5"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6"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7"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8"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9"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0"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1"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2"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3"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4"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5"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6"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7"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8"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9"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0"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1"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2"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3"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grpSp>
      </p:grpSp>
      <p:sp>
        <p:nvSpPr>
          <p:cNvPr id="6" name="Tijdelijke aanduiding voor voettekst 5"/>
          <p:cNvSpPr>
            <a:spLocks noGrp="1"/>
          </p:cNvSpPr>
          <p:nvPr>
            <p:ph type="ftr" sz="quarter" idx="11"/>
          </p:nvPr>
        </p:nvSpPr>
        <p:spPr/>
        <p:txBody>
          <a:bodyPr rtlCol="0"/>
          <a:lstStyle/>
          <a:p>
            <a:pPr rtl="0"/>
            <a:endParaRPr lang="nl-NL" dirty="0"/>
          </a:p>
        </p:txBody>
      </p:sp>
      <p:sp>
        <p:nvSpPr>
          <p:cNvPr id="5" name="Tijdelijke aanduiding voor datum 4"/>
          <p:cNvSpPr>
            <a:spLocks noGrp="1"/>
          </p:cNvSpPr>
          <p:nvPr>
            <p:ph type="dt" sz="half" idx="10"/>
          </p:nvPr>
        </p:nvSpPr>
        <p:spPr/>
        <p:txBody>
          <a:bodyPr rtlCol="0"/>
          <a:lstStyle/>
          <a:p>
            <a:pPr rtl="0"/>
            <a:fld id="{C4071D7F-E1EA-4640-8E6B-E45DEB77ABC6}" type="datetime1">
              <a:rPr lang="nl-NL" smtClean="0"/>
              <a:t>11-9-2019</a:t>
            </a:fld>
            <a:endParaRPr lang="nl-NL" dirty="0"/>
          </a:p>
        </p:txBody>
      </p:sp>
      <p:sp>
        <p:nvSpPr>
          <p:cNvPr id="7" name="Tijdelijke aanduiding voor dianummer 6"/>
          <p:cNvSpPr>
            <a:spLocks noGrp="1"/>
          </p:cNvSpPr>
          <p:nvPr>
            <p:ph type="sldNum" sz="quarter" idx="12"/>
          </p:nvPr>
        </p:nvSpPr>
        <p:spPr/>
        <p:txBody>
          <a:bodyPr rtlCol="0"/>
          <a:lstStyle/>
          <a:p>
            <a:pPr rtl="0"/>
            <a:fld id="{25BA54BD-C84D-46CE-8B72-31BFB26ABA43}" type="slidenum">
              <a:rPr lang="nl-NL" smtClean="0"/>
              <a:t>‹nr.›</a:t>
            </a:fld>
            <a:endParaRPr lang="nl-NL" dirty="0"/>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522414" y="274638"/>
            <a:ext cx="9143998" cy="1020762"/>
          </a:xfrm>
        </p:spPr>
        <p:txBody>
          <a:bodyPr rtlCol="0" anchor="b">
            <a:noAutofit/>
          </a:bodyPr>
          <a:lstStyle>
            <a:lvl1pPr algn="l">
              <a:defRPr sz="3200" b="0"/>
            </a:lvl1pPr>
          </a:lstStyle>
          <a:p>
            <a:pPr rtl="0"/>
            <a:r>
              <a:rPr lang="nl-NL"/>
              <a:t>Klik om stijl te bewerken</a:t>
            </a:r>
            <a:endParaRPr lang="nl-NL" dirty="0"/>
          </a:p>
        </p:txBody>
      </p:sp>
      <p:sp>
        <p:nvSpPr>
          <p:cNvPr id="3" name="Tijdelijke aanduiding voor afbeelding 2" descr="Een lege tijdelijke aanduiding om een afbeelding toe te voegen. Klik op de tijdelijke aanduiding en selecteer de afbeelding die u wilt toevoegen."/>
          <p:cNvSpPr>
            <a:spLocks noGrp="1"/>
          </p:cNvSpPr>
          <p:nvPr>
            <p:ph type="pic" idx="1"/>
          </p:nvPr>
        </p:nvSpPr>
        <p:spPr>
          <a:xfrm>
            <a:off x="1745838" y="1884311"/>
            <a:ext cx="5669280" cy="4041648"/>
          </a:xfrm>
          <a:solidFill>
            <a:schemeClr val="bg1"/>
          </a:solidFill>
        </p:spPr>
        <p:txBody>
          <a:bodyPr tIns="914400"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nl-NL"/>
              <a:t>Klik op het pictogram als u een afbeelding wilt toevoegen</a:t>
            </a:r>
            <a:endParaRPr lang="nl-NL" dirty="0"/>
          </a:p>
        </p:txBody>
      </p:sp>
      <p:grpSp>
        <p:nvGrpSpPr>
          <p:cNvPr id="614" name="kader" descr="Afbeelding van vak"/>
          <p:cNvGrpSpPr/>
          <p:nvPr/>
        </p:nvGrpSpPr>
        <p:grpSpPr bwMode="invGray">
          <a:xfrm flipH="1">
            <a:off x="1447500" y="1630821"/>
            <a:ext cx="6291028" cy="4575885"/>
            <a:chOff x="4417839" y="1630821"/>
            <a:chExt cx="6291028" cy="4575885"/>
          </a:xfrm>
        </p:grpSpPr>
        <p:grpSp>
          <p:nvGrpSpPr>
            <p:cNvPr id="615" name="Groep 614"/>
            <p:cNvGrpSpPr/>
            <p:nvPr/>
          </p:nvGrpSpPr>
          <p:grpSpPr bwMode="invGray">
            <a:xfrm>
              <a:off x="5414491" y="1630821"/>
              <a:ext cx="5294376" cy="4114800"/>
              <a:chOff x="3310555" y="716546"/>
              <a:chExt cx="5294376" cy="4114800"/>
            </a:xfrm>
          </p:grpSpPr>
          <p:grpSp>
            <p:nvGrpSpPr>
              <p:cNvPr id="767" name="Groep 766"/>
              <p:cNvGrpSpPr/>
              <p:nvPr/>
            </p:nvGrpSpPr>
            <p:grpSpPr bwMode="invGray">
              <a:xfrm flipH="1">
                <a:off x="3310555" y="737968"/>
                <a:ext cx="5294376" cy="54864"/>
                <a:chOff x="1522413" y="1514475"/>
                <a:chExt cx="10569575" cy="64008"/>
              </a:xfrm>
              <a:solidFill>
                <a:schemeClr val="accent1"/>
              </a:solidFill>
            </p:grpSpPr>
            <p:sp>
              <p:nvSpPr>
                <p:cNvPr id="843" name="Vrije v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4" name="Vrije v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5" name="Vrije v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6"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7"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8"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9"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0"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1"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2"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3"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4"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5"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6"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7"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8"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9"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0"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1"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2"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3"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4"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5"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6"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7"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8"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9"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0"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1"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2"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3"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4"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5"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6"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7"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8"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9"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0"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1"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2"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3"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4"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5"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6"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7"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8"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9"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0"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1"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2"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3"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4"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5"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6"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7"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8"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9"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0"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1"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2"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3"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4"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5"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6"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7"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8"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9"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0"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1"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2"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3"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4"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5"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6"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grpSp>
            <p:nvGrpSpPr>
              <p:cNvPr id="768" name="Groep 767"/>
              <p:cNvGrpSpPr/>
              <p:nvPr/>
            </p:nvGrpSpPr>
            <p:grpSpPr bwMode="invGray">
              <a:xfrm rot="16200000" flipH="1">
                <a:off x="6492229" y="2755658"/>
                <a:ext cx="4114800" cy="36576"/>
                <a:chOff x="1522413" y="1514475"/>
                <a:chExt cx="10569575" cy="64008"/>
              </a:xfrm>
              <a:solidFill>
                <a:schemeClr val="accent1"/>
              </a:solidFill>
            </p:grpSpPr>
            <p:sp>
              <p:nvSpPr>
                <p:cNvPr id="769" name="Vrije v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0" name="Vrije v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1" name="Vrije v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2"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3"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4"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5"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6"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7"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8"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9"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0"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1"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2"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3"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4"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5"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6"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7"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8"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9"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0"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1"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2"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3"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4"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5"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6"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7"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8"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9"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0"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1"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2"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3"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4"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5"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6"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7"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8"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9"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0"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1"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2"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3"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4"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5"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6"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7"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8"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9"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0"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1"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2"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3"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4"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5"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6"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7"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8"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9"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0"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1"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2"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3"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4"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5"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6"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7"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8"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9"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0"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1"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2"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grpSp>
        <p:grpSp>
          <p:nvGrpSpPr>
            <p:cNvPr id="616" name="Groep 615"/>
            <p:cNvGrpSpPr/>
            <p:nvPr/>
          </p:nvGrpSpPr>
          <p:grpSpPr bwMode="invGray">
            <a:xfrm rot="10800000">
              <a:off x="4417839" y="2091906"/>
              <a:ext cx="5294376" cy="4114800"/>
              <a:chOff x="3310555" y="716546"/>
              <a:chExt cx="5294376" cy="4114800"/>
            </a:xfrm>
          </p:grpSpPr>
          <p:grpSp>
            <p:nvGrpSpPr>
              <p:cNvPr id="617" name="Groep 616"/>
              <p:cNvGrpSpPr/>
              <p:nvPr/>
            </p:nvGrpSpPr>
            <p:grpSpPr bwMode="invGray">
              <a:xfrm flipH="1">
                <a:off x="3310555" y="737968"/>
                <a:ext cx="5294376" cy="54864"/>
                <a:chOff x="1522413" y="1514475"/>
                <a:chExt cx="10569575" cy="64008"/>
              </a:xfrm>
              <a:solidFill>
                <a:schemeClr val="accent1"/>
              </a:solidFill>
            </p:grpSpPr>
            <p:sp>
              <p:nvSpPr>
                <p:cNvPr id="693" name="Vrije v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4" name="Vrije v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5" name="Vrije v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6"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7"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8"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9"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0"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1"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2"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3"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4"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5"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6"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7"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8"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9"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0"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1"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2"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3"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4"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5"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6"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7"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8"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9"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0"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1"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2"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3"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4"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5"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6"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7"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8"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9"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0"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1"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2"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3"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4"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5"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6"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7"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8"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9"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0"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1"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2"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3"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4"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5"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6"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7"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8"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9"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0"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1"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2"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3"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4"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5"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6"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7"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8"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9"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0"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1"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2"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3"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4"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5"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6"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grpSp>
            <p:nvGrpSpPr>
              <p:cNvPr id="618" name="Groep 617"/>
              <p:cNvGrpSpPr/>
              <p:nvPr/>
            </p:nvGrpSpPr>
            <p:grpSpPr bwMode="invGray">
              <a:xfrm rot="16200000" flipH="1">
                <a:off x="6492229" y="2755658"/>
                <a:ext cx="4114800" cy="36576"/>
                <a:chOff x="1522413" y="1514475"/>
                <a:chExt cx="10569575" cy="64008"/>
              </a:xfrm>
              <a:solidFill>
                <a:schemeClr val="accent1"/>
              </a:solidFill>
            </p:grpSpPr>
            <p:sp>
              <p:nvSpPr>
                <p:cNvPr id="619" name="Vrije v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0" name="Vrije v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1" name="Vrije v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2" name="Vrije v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3" name="Vrije v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4" name="Vrije v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5" name="Vrije v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6" name="Vrije v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7" name="Vrije v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8" name="Vrije v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9" name="Vrije v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0" name="Vrije v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1" name="Vrije v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2" name="Vrije v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3" name="Vrije v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4" name="Vrije v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5" name="Vrije v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6" name="Vrije v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7" name="Vrije v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8" name="Vrije v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9" name="Vrije v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0" name="Vrije v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1" name="Vrije v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2" name="Vrije v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3" name="Vrije v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4" name="Vrije v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5" name="Vrije v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6" name="Vrije v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7" name="Vrije v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8" name="Vrije v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9" name="Vrije v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0" name="Vrije v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1" name="Vrije v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2" name="Vrije v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3" name="Vrije v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4" name="Vrije v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5" name="Vrije v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6" name="Vrije v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7" name="Vrije v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8" name="Vrije v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9" name="Vrije v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0" name="Vrije v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1" name="Vrije v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2" name="Vrije v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3" name="Vrije v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4" name="Vrije v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5" name="Vrije v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6" name="Vrije v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7" name="Vrije v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8" name="Vrije v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9" name="Vrije v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0" name="Vrije v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1" name="Vrije v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2" name="Vrije v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3" name="Vrije v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4" name="Vrije v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5" name="Vrije v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6" name="Vrije v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7" name="Vrije v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8" name="Vrije v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9" name="Vrije v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0" name="Vrije v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1" name="Vrije v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2" name="Vrije v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3" name="Vrije v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4" name="Vrije v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5" name="Vrije v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6" name="Vrije v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7" name="Vrije v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8" name="Vrije v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9" name="Vrije v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0" name="Vrije v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1" name="Vrije v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2" name="Vrije v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grpSp>
      </p:grpSp>
      <p:sp>
        <p:nvSpPr>
          <p:cNvPr id="4" name="Tijdelijke aanduiding voor tekst 3"/>
          <p:cNvSpPr>
            <a:spLocks noGrp="1"/>
          </p:cNvSpPr>
          <p:nvPr>
            <p:ph type="body" sz="half" idx="2"/>
          </p:nvPr>
        </p:nvSpPr>
        <p:spPr>
          <a:xfrm>
            <a:off x="7905959" y="3411748"/>
            <a:ext cx="2743200" cy="2743200"/>
          </a:xfrm>
        </p:spPr>
        <p:txBody>
          <a:bodyPr rtlCol="0"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nl-NL"/>
              <a:t>Klikken om de tekststijl van het model te bewerken</a:t>
            </a:r>
          </a:p>
        </p:txBody>
      </p:sp>
      <p:sp>
        <p:nvSpPr>
          <p:cNvPr id="6" name="Tijdelijke aanduiding voor voettekst 5"/>
          <p:cNvSpPr>
            <a:spLocks noGrp="1"/>
          </p:cNvSpPr>
          <p:nvPr>
            <p:ph type="ftr" sz="quarter" idx="11"/>
          </p:nvPr>
        </p:nvSpPr>
        <p:spPr/>
        <p:txBody>
          <a:bodyPr rtlCol="0"/>
          <a:lstStyle/>
          <a:p>
            <a:pPr rtl="0"/>
            <a:endParaRPr lang="nl-NL" dirty="0"/>
          </a:p>
        </p:txBody>
      </p:sp>
      <p:sp>
        <p:nvSpPr>
          <p:cNvPr id="5" name="Tijdelijke aanduiding voor datum 4"/>
          <p:cNvSpPr>
            <a:spLocks noGrp="1"/>
          </p:cNvSpPr>
          <p:nvPr>
            <p:ph type="dt" sz="half" idx="10"/>
          </p:nvPr>
        </p:nvSpPr>
        <p:spPr/>
        <p:txBody>
          <a:bodyPr rtlCol="0"/>
          <a:lstStyle/>
          <a:p>
            <a:pPr rtl="0"/>
            <a:fld id="{8F48A747-FE5B-407B-AA5A-A4957B9C5E9C}" type="datetime1">
              <a:rPr lang="nl-NL" smtClean="0"/>
              <a:t>11-9-2019</a:t>
            </a:fld>
            <a:endParaRPr lang="nl-NL" dirty="0"/>
          </a:p>
        </p:txBody>
      </p:sp>
      <p:sp>
        <p:nvSpPr>
          <p:cNvPr id="7" name="Tijdelijke aanduiding voor dianummer 6"/>
          <p:cNvSpPr>
            <a:spLocks noGrp="1"/>
          </p:cNvSpPr>
          <p:nvPr>
            <p:ph type="sldNum" sz="quarter" idx="12"/>
          </p:nvPr>
        </p:nvSpPr>
        <p:spPr/>
        <p:txBody>
          <a:bodyPr rtlCol="0"/>
          <a:lstStyle/>
          <a:p>
            <a:pPr rtl="0"/>
            <a:fld id="{25BA54BD-C84D-46CE-8B72-31BFB26ABA43}" type="slidenum">
              <a:rPr lang="nl-NL" smtClean="0"/>
              <a:t>‹nr.›</a:t>
            </a:fld>
            <a:endParaRPr lang="nl-NL" dirty="0"/>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pPr rtl="0"/>
            <a:r>
              <a:rPr lang="nl-NL" dirty="0"/>
              <a:t>Klik om de titelstijl van het model te bewerken</a:t>
            </a:r>
          </a:p>
        </p:txBody>
      </p:sp>
      <p:sp>
        <p:nvSpPr>
          <p:cNvPr id="3" name="Tijdelijke aanduiding voor tekst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rtl="0"/>
            <a:r>
              <a:rPr lang="nl-NL" dirty="0"/>
              <a:t>Klik om de tekststijlen van het model te bewerken</a:t>
            </a:r>
          </a:p>
          <a:p>
            <a:pPr lvl="1" rtl="0"/>
            <a:r>
              <a:rPr lang="nl-NL" dirty="0"/>
              <a:t>Tweede niveau</a:t>
            </a:r>
          </a:p>
          <a:p>
            <a:pPr lvl="2" rtl="0"/>
            <a:r>
              <a:rPr lang="nl-NL" dirty="0"/>
              <a:t>Derde niveau</a:t>
            </a:r>
          </a:p>
          <a:p>
            <a:pPr lvl="3" rtl="0"/>
            <a:r>
              <a:rPr lang="nl-NL" dirty="0"/>
              <a:t>Vierde niveau</a:t>
            </a:r>
          </a:p>
          <a:p>
            <a:pPr lvl="4" rtl="0"/>
            <a:r>
              <a:rPr lang="nl-NL" dirty="0"/>
              <a:t>Vijfde niveau</a:t>
            </a:r>
          </a:p>
        </p:txBody>
      </p:sp>
      <p:sp>
        <p:nvSpPr>
          <p:cNvPr id="5" name="Tijdelijke aanduiding voor voettekst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200">
                <a:solidFill>
                  <a:schemeClr val="tx1">
                    <a:tint val="75000"/>
                  </a:schemeClr>
                </a:solidFill>
              </a:defRPr>
            </a:lvl1pPr>
          </a:lstStyle>
          <a:p>
            <a:pPr rtl="0"/>
            <a:endParaRPr lang="nl-NL" dirty="0"/>
          </a:p>
        </p:txBody>
      </p:sp>
      <p:sp>
        <p:nvSpPr>
          <p:cNvPr id="4" name="Tijdelijke aanduiding voor datum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02EFDAAA-1B16-43E8-8F08-084664AE5AE3}" type="datetime1">
              <a:rPr lang="nl-NL" smtClean="0"/>
              <a:t>11-9-2019</a:t>
            </a:fld>
            <a:endParaRPr lang="nl-NL" dirty="0"/>
          </a:p>
        </p:txBody>
      </p:sp>
      <p:sp>
        <p:nvSpPr>
          <p:cNvPr id="6" name="Tijdelijke aanduiding voor dianumm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25BA54BD-C84D-46CE-8B72-31BFB26ABA43}" type="slidenum">
              <a:rPr lang="nl-NL" smtClean="0"/>
              <a:pPr rtl="0"/>
              <a:t>‹nr.›</a:t>
            </a:fld>
            <a:endParaRPr lang="nl-NL" dirty="0"/>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85S4RFWdnTU"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youtube.com/watch?v=XrHzoP27tvw&amp;list=PLDQb69Cy8Y0ayOtYHU__pdkbNOb_gdNyr"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npo.nl/zembla/24-02-2008/VARA_101163338"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nl/url?sa=i&amp;rct=j&amp;q=&amp;esrc=s&amp;source=images&amp;cd=&amp;cad=rja&amp;uact=8&amp;ved=0ahUKEwjq0_rpkZrMAhWDvBQKHSMhAlMQjRwIBw&amp;url=http://www.johnmurphyinternational.com/blog/deal-conflict-issues-team/&amp;psig=AFQjCNEhEJJ5GD9Gbb1aONzR4NiRW3opqg&amp;ust=1461135921113283"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rtlCol="0"/>
          <a:lstStyle/>
          <a:p>
            <a:pPr rtl="0"/>
            <a:r>
              <a:rPr lang="nl-NL" dirty="0"/>
              <a:t>Interventies</a:t>
            </a:r>
          </a:p>
        </p:txBody>
      </p:sp>
      <p:sp>
        <p:nvSpPr>
          <p:cNvPr id="3" name="Subtitel 2"/>
          <p:cNvSpPr>
            <a:spLocks noGrp="1"/>
          </p:cNvSpPr>
          <p:nvPr>
            <p:ph type="subTitle" idx="1"/>
          </p:nvPr>
        </p:nvSpPr>
        <p:spPr/>
        <p:txBody>
          <a:bodyPr rtlCol="0"/>
          <a:lstStyle/>
          <a:p>
            <a:pPr rtl="0"/>
            <a:r>
              <a:rPr lang="nl-NL" dirty="0"/>
              <a:t>Project periode 5</a:t>
            </a:r>
          </a:p>
          <a:p>
            <a:pPr rtl="0"/>
            <a:r>
              <a:rPr lang="nl-NL" dirty="0"/>
              <a:t>BBL</a:t>
            </a: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Herkennen van conflicten</a:t>
            </a:r>
          </a:p>
        </p:txBody>
      </p:sp>
      <p:sp>
        <p:nvSpPr>
          <p:cNvPr id="3" name="Tijdelijke aanduiding voor inhoud 2"/>
          <p:cNvSpPr>
            <a:spLocks noGrp="1"/>
          </p:cNvSpPr>
          <p:nvPr>
            <p:ph idx="1"/>
          </p:nvPr>
        </p:nvSpPr>
        <p:spPr/>
        <p:txBody>
          <a:bodyPr/>
          <a:lstStyle/>
          <a:p>
            <a:pPr marL="114300" indent="0">
              <a:buNone/>
            </a:pPr>
            <a:r>
              <a:rPr lang="nl-NL" dirty="0"/>
              <a:t>Er zijn vier soorten conflicten te herkennen</a:t>
            </a:r>
          </a:p>
          <a:p>
            <a:endParaRPr lang="nl-NL" dirty="0"/>
          </a:p>
          <a:p>
            <a:pPr marL="114300" indent="0">
              <a:buNone/>
            </a:pPr>
            <a:r>
              <a:rPr lang="nl-NL" u="sng" dirty="0"/>
              <a:t>Sociaal- emotioneel conflicten</a:t>
            </a:r>
          </a:p>
          <a:p>
            <a:pPr>
              <a:buFont typeface="Wingdings" pitchFamily="2" charset="2"/>
              <a:buChar char="à"/>
            </a:pPr>
            <a:r>
              <a:rPr lang="nl-NL" dirty="0">
                <a:sym typeface="Wingdings" panose="05000000000000000000" pitchFamily="2" charset="2"/>
              </a:rPr>
              <a:t>Waarden en normen, vertrouwen, intimiteit, openheid, acceptatie en persoonlijke verhoudingen. </a:t>
            </a:r>
          </a:p>
          <a:p>
            <a:pPr>
              <a:buFont typeface="Wingdings" pitchFamily="2" charset="2"/>
              <a:buChar char="à"/>
            </a:pPr>
            <a:r>
              <a:rPr lang="nl-NL" dirty="0">
                <a:sym typeface="Wingdings" panose="05000000000000000000" pitchFamily="2" charset="2"/>
              </a:rPr>
              <a:t>De wijze waarop mensen met elkaar omgaan staat hierbij centraal</a:t>
            </a:r>
            <a:endParaRPr lang="nl-NL" dirty="0"/>
          </a:p>
        </p:txBody>
      </p:sp>
    </p:spTree>
    <p:extLst>
      <p:ext uri="{BB962C8B-B14F-4D97-AF65-F5344CB8AC3E}">
        <p14:creationId xmlns:p14="http://schemas.microsoft.com/office/powerpoint/2010/main" val="2042441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Herkennen van conflicten</a:t>
            </a:r>
          </a:p>
        </p:txBody>
      </p:sp>
      <p:sp>
        <p:nvSpPr>
          <p:cNvPr id="3" name="Tijdelijke aanduiding voor inhoud 2"/>
          <p:cNvSpPr>
            <a:spLocks noGrp="1"/>
          </p:cNvSpPr>
          <p:nvPr>
            <p:ph idx="1"/>
          </p:nvPr>
        </p:nvSpPr>
        <p:spPr/>
        <p:txBody>
          <a:bodyPr/>
          <a:lstStyle/>
          <a:p>
            <a:pPr marL="114300" indent="0">
              <a:buNone/>
            </a:pPr>
            <a:r>
              <a:rPr lang="nl-NL" u="sng" dirty="0"/>
              <a:t>Machtsconflicten:</a:t>
            </a:r>
          </a:p>
          <a:p>
            <a:pPr>
              <a:buFont typeface="Wingdings" pitchFamily="2" charset="2"/>
              <a:buChar char="à"/>
            </a:pPr>
            <a:r>
              <a:rPr lang="nl-NL" dirty="0">
                <a:sym typeface="Wingdings" panose="05000000000000000000" pitchFamily="2" charset="2"/>
              </a:rPr>
              <a:t>Gaat het vaak om beslissingen, bevoegdheden en competenties. Wie is de baas?</a:t>
            </a:r>
          </a:p>
          <a:p>
            <a:pPr>
              <a:buFont typeface="Wingdings" pitchFamily="2" charset="2"/>
              <a:buChar char="à"/>
            </a:pPr>
            <a:endParaRPr lang="nl-NL" dirty="0">
              <a:sym typeface="Wingdings" panose="05000000000000000000" pitchFamily="2" charset="2"/>
            </a:endParaRPr>
          </a:p>
          <a:p>
            <a:pPr>
              <a:buFont typeface="Wingdings" pitchFamily="2" charset="2"/>
              <a:buChar char="à"/>
            </a:pPr>
            <a:r>
              <a:rPr lang="nl-NL" dirty="0">
                <a:sym typeface="Wingdings" panose="05000000000000000000" pitchFamily="2" charset="2"/>
              </a:rPr>
              <a:t>Hierbij speelt de behoefte aan zelfstandigheid een belangrijke rol.  </a:t>
            </a:r>
            <a:endParaRPr lang="nl-NL" dirty="0"/>
          </a:p>
        </p:txBody>
      </p:sp>
    </p:spTree>
    <p:extLst>
      <p:ext uri="{BB962C8B-B14F-4D97-AF65-F5344CB8AC3E}">
        <p14:creationId xmlns:p14="http://schemas.microsoft.com/office/powerpoint/2010/main" val="808277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Herkennen van conflicten</a:t>
            </a:r>
          </a:p>
        </p:txBody>
      </p:sp>
      <p:sp>
        <p:nvSpPr>
          <p:cNvPr id="3" name="Tijdelijke aanduiding voor inhoud 2"/>
          <p:cNvSpPr>
            <a:spLocks noGrp="1"/>
          </p:cNvSpPr>
          <p:nvPr>
            <p:ph idx="1"/>
          </p:nvPr>
        </p:nvSpPr>
        <p:spPr/>
        <p:txBody>
          <a:bodyPr/>
          <a:lstStyle/>
          <a:p>
            <a:pPr marL="114300" indent="0">
              <a:buNone/>
            </a:pPr>
            <a:r>
              <a:rPr lang="nl-NL" u="sng" dirty="0"/>
              <a:t>Instrumentele conflicten</a:t>
            </a:r>
            <a:br>
              <a:rPr lang="nl-NL" dirty="0"/>
            </a:br>
            <a:r>
              <a:rPr lang="nl-NL" dirty="0">
                <a:sym typeface="Wingdings" panose="05000000000000000000" pitchFamily="2" charset="2"/>
              </a:rPr>
              <a:t> Tegenstellingen met zakelijke en taakgerichte inhoud spelen hier de hoofdrol</a:t>
            </a:r>
          </a:p>
          <a:p>
            <a:pPr marL="114300" indent="0">
              <a:buNone/>
            </a:pPr>
            <a:endParaRPr lang="nl-NL" dirty="0">
              <a:sym typeface="Wingdings" panose="05000000000000000000" pitchFamily="2" charset="2"/>
            </a:endParaRPr>
          </a:p>
          <a:p>
            <a:pPr marL="114300" indent="0">
              <a:buNone/>
            </a:pPr>
            <a:r>
              <a:rPr lang="nl-NL" dirty="0">
                <a:sym typeface="Wingdings" panose="05000000000000000000" pitchFamily="2" charset="2"/>
              </a:rPr>
              <a:t> Je kunt hierbij denken aan meningsverschillen over procedures, werkwijzen en doelstellingen</a:t>
            </a:r>
            <a:endParaRPr lang="nl-NL" dirty="0"/>
          </a:p>
        </p:txBody>
      </p:sp>
    </p:spTree>
    <p:extLst>
      <p:ext uri="{BB962C8B-B14F-4D97-AF65-F5344CB8AC3E}">
        <p14:creationId xmlns:p14="http://schemas.microsoft.com/office/powerpoint/2010/main" val="1184256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Herkennen van conflicten</a:t>
            </a:r>
          </a:p>
        </p:txBody>
      </p:sp>
      <p:sp>
        <p:nvSpPr>
          <p:cNvPr id="3" name="Tijdelijke aanduiding voor inhoud 2"/>
          <p:cNvSpPr>
            <a:spLocks noGrp="1"/>
          </p:cNvSpPr>
          <p:nvPr>
            <p:ph idx="1"/>
          </p:nvPr>
        </p:nvSpPr>
        <p:spPr/>
        <p:txBody>
          <a:bodyPr/>
          <a:lstStyle/>
          <a:p>
            <a:pPr marL="114300" indent="0">
              <a:buNone/>
            </a:pPr>
            <a:r>
              <a:rPr lang="nl-NL" u="sng" dirty="0"/>
              <a:t>Onderhandelingsconflicten:</a:t>
            </a:r>
            <a:br>
              <a:rPr lang="nl-NL" u="sng" dirty="0"/>
            </a:br>
            <a:endParaRPr lang="nl-NL" u="sng" dirty="0"/>
          </a:p>
          <a:p>
            <a:pPr>
              <a:buFont typeface="Wingdings" pitchFamily="2" charset="2"/>
              <a:buChar char="à"/>
            </a:pPr>
            <a:r>
              <a:rPr lang="nl-NL" dirty="0">
                <a:sym typeface="Wingdings" panose="05000000000000000000" pitchFamily="2" charset="2"/>
              </a:rPr>
              <a:t>Wanneer er een conflict is over de verdeling van schaarse middelen zoals tijd en geld</a:t>
            </a:r>
          </a:p>
          <a:p>
            <a:pPr>
              <a:buFont typeface="Wingdings" pitchFamily="2" charset="2"/>
              <a:buChar char="à"/>
            </a:pPr>
            <a:endParaRPr lang="nl-NL" dirty="0">
              <a:sym typeface="Wingdings" panose="05000000000000000000" pitchFamily="2" charset="2"/>
            </a:endParaRPr>
          </a:p>
          <a:p>
            <a:pPr>
              <a:buFont typeface="Wingdings" pitchFamily="2" charset="2"/>
              <a:buChar char="à"/>
            </a:pPr>
            <a:r>
              <a:rPr lang="nl-NL" dirty="0">
                <a:sym typeface="Wingdings" panose="05000000000000000000" pitchFamily="2" charset="2"/>
              </a:rPr>
              <a:t>Er ontstaat een strijd omdat iedereen een aandeel in een bepaalde zaak of middel wil hebben</a:t>
            </a:r>
            <a:endParaRPr lang="nl-NL" dirty="0"/>
          </a:p>
        </p:txBody>
      </p:sp>
    </p:spTree>
    <p:extLst>
      <p:ext uri="{BB962C8B-B14F-4D97-AF65-F5344CB8AC3E}">
        <p14:creationId xmlns:p14="http://schemas.microsoft.com/office/powerpoint/2010/main" val="1815643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Theorie naar de praktijk</a:t>
            </a:r>
          </a:p>
        </p:txBody>
      </p:sp>
      <p:sp>
        <p:nvSpPr>
          <p:cNvPr id="3" name="Tijdelijke aanduiding voor inhoud 2"/>
          <p:cNvSpPr>
            <a:spLocks noGrp="1"/>
          </p:cNvSpPr>
          <p:nvPr>
            <p:ph idx="1"/>
          </p:nvPr>
        </p:nvSpPr>
        <p:spPr/>
        <p:txBody>
          <a:bodyPr>
            <a:normAutofit lnSpcReduction="10000"/>
          </a:bodyPr>
          <a:lstStyle/>
          <a:p>
            <a:pPr marL="114300" indent="0">
              <a:buNone/>
            </a:pPr>
            <a:r>
              <a:rPr lang="nl-NL" dirty="0"/>
              <a:t>Om wat voor conflict gaat dit?</a:t>
            </a:r>
          </a:p>
          <a:p>
            <a:pPr>
              <a:buFont typeface="Wingdings" pitchFamily="2" charset="2"/>
              <a:buChar char="à"/>
            </a:pPr>
            <a:r>
              <a:rPr lang="nl-NL" dirty="0">
                <a:sym typeface="Wingdings" panose="05000000000000000000" pitchFamily="2" charset="2"/>
              </a:rPr>
              <a:t>Latent of manifest?</a:t>
            </a:r>
          </a:p>
          <a:p>
            <a:pPr>
              <a:buFont typeface="Wingdings" pitchFamily="2" charset="2"/>
              <a:buChar char="à"/>
            </a:pPr>
            <a:endParaRPr lang="nl-NL" dirty="0">
              <a:sym typeface="Wingdings" panose="05000000000000000000" pitchFamily="2" charset="2"/>
            </a:endParaRPr>
          </a:p>
          <a:p>
            <a:pPr marL="114300" indent="0">
              <a:buNone/>
            </a:pPr>
            <a:r>
              <a:rPr lang="nl-NL" dirty="0">
                <a:sym typeface="Wingdings" panose="05000000000000000000" pitchFamily="2" charset="2"/>
              </a:rPr>
              <a:t>Wat voor conflictgedrag zie je terug?</a:t>
            </a:r>
          </a:p>
          <a:p>
            <a:pPr marL="114300" indent="0">
              <a:buNone/>
            </a:pPr>
            <a:endParaRPr lang="nl-NL" dirty="0">
              <a:sym typeface="Wingdings" panose="05000000000000000000" pitchFamily="2" charset="2"/>
            </a:endParaRPr>
          </a:p>
          <a:p>
            <a:pPr marL="114300" indent="0">
              <a:buNone/>
            </a:pPr>
            <a:r>
              <a:rPr lang="nl-NL" dirty="0">
                <a:sym typeface="Wingdings" panose="05000000000000000000" pitchFamily="2" charset="2"/>
              </a:rPr>
              <a:t>Van wat voor soort conflict is hier sprake? </a:t>
            </a:r>
          </a:p>
          <a:p>
            <a:pPr marL="114300" indent="0">
              <a:buNone/>
            </a:pPr>
            <a:endParaRPr lang="nl-NL" dirty="0">
              <a:sym typeface="Wingdings" panose="05000000000000000000" pitchFamily="2" charset="2"/>
            </a:endParaRPr>
          </a:p>
          <a:p>
            <a:pPr marL="114300" indent="0">
              <a:buNone/>
            </a:pPr>
            <a:r>
              <a:rPr lang="nl-NL" dirty="0">
                <a:hlinkClick r:id="rId2"/>
              </a:rPr>
              <a:t>https://www.youtube.com/watch?v=85S4RFWdnTU</a:t>
            </a:r>
            <a:endParaRPr lang="nl-NL" dirty="0"/>
          </a:p>
          <a:p>
            <a:pPr marL="114300" indent="0">
              <a:buNone/>
            </a:pPr>
            <a:endParaRPr lang="nl-NL" dirty="0"/>
          </a:p>
          <a:p>
            <a:endParaRPr lang="nl-NL" dirty="0"/>
          </a:p>
        </p:txBody>
      </p:sp>
    </p:spTree>
    <p:extLst>
      <p:ext uri="{BB962C8B-B14F-4D97-AF65-F5344CB8AC3E}">
        <p14:creationId xmlns:p14="http://schemas.microsoft.com/office/powerpoint/2010/main" val="1161882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Nog een filmpje</a:t>
            </a:r>
          </a:p>
        </p:txBody>
      </p:sp>
      <p:sp>
        <p:nvSpPr>
          <p:cNvPr id="3" name="Tijdelijke aanduiding voor inhoud 2"/>
          <p:cNvSpPr>
            <a:spLocks noGrp="1"/>
          </p:cNvSpPr>
          <p:nvPr>
            <p:ph idx="1"/>
          </p:nvPr>
        </p:nvSpPr>
        <p:spPr/>
        <p:txBody>
          <a:bodyPr>
            <a:normAutofit fontScale="92500" lnSpcReduction="10000"/>
          </a:bodyPr>
          <a:lstStyle/>
          <a:p>
            <a:pPr marL="114300" indent="0">
              <a:buNone/>
            </a:pPr>
            <a:r>
              <a:rPr lang="nl-NL" dirty="0"/>
              <a:t>Om wat voor conflict gaat dit?</a:t>
            </a:r>
          </a:p>
          <a:p>
            <a:pPr>
              <a:buFont typeface="Wingdings" pitchFamily="2" charset="2"/>
              <a:buChar char="à"/>
            </a:pPr>
            <a:r>
              <a:rPr lang="nl-NL" dirty="0">
                <a:sym typeface="Wingdings" panose="05000000000000000000" pitchFamily="2" charset="2"/>
              </a:rPr>
              <a:t>Latent of manifest?</a:t>
            </a:r>
          </a:p>
          <a:p>
            <a:pPr>
              <a:buFont typeface="Wingdings" pitchFamily="2" charset="2"/>
              <a:buChar char="à"/>
            </a:pPr>
            <a:endParaRPr lang="nl-NL" dirty="0">
              <a:sym typeface="Wingdings" panose="05000000000000000000" pitchFamily="2" charset="2"/>
            </a:endParaRPr>
          </a:p>
          <a:p>
            <a:pPr marL="114300" indent="0">
              <a:buNone/>
            </a:pPr>
            <a:r>
              <a:rPr lang="nl-NL" dirty="0">
                <a:sym typeface="Wingdings" panose="05000000000000000000" pitchFamily="2" charset="2"/>
              </a:rPr>
              <a:t>Wat voor conflictgedrag zie je terug?</a:t>
            </a:r>
          </a:p>
          <a:p>
            <a:pPr marL="114300" indent="0">
              <a:buNone/>
            </a:pPr>
            <a:endParaRPr lang="nl-NL" dirty="0">
              <a:sym typeface="Wingdings" panose="05000000000000000000" pitchFamily="2" charset="2"/>
            </a:endParaRPr>
          </a:p>
          <a:p>
            <a:pPr marL="114300" indent="0">
              <a:buNone/>
            </a:pPr>
            <a:r>
              <a:rPr lang="nl-NL" dirty="0">
                <a:sym typeface="Wingdings" panose="05000000000000000000" pitchFamily="2" charset="2"/>
              </a:rPr>
              <a:t>Van wat voor soort conflict is hier sprake? </a:t>
            </a:r>
          </a:p>
          <a:p>
            <a:pPr marL="114300" indent="0">
              <a:buNone/>
            </a:pPr>
            <a:endParaRPr lang="nl-NL" dirty="0">
              <a:sym typeface="Wingdings" panose="05000000000000000000" pitchFamily="2" charset="2"/>
            </a:endParaRPr>
          </a:p>
          <a:p>
            <a:pPr marL="114300" indent="0">
              <a:buNone/>
            </a:pPr>
            <a:r>
              <a:rPr lang="nl-NL" dirty="0">
                <a:hlinkClick r:id="rId2"/>
              </a:rPr>
              <a:t>https://www.youtube.com/watch?v=XrHzoP27tvw&amp;list=PLDQb69Cy8Y0ayOtYHU__pdkbNOb_gdNyr</a:t>
            </a:r>
            <a:endParaRPr lang="nl-NL" dirty="0"/>
          </a:p>
          <a:p>
            <a:pPr marL="114300" indent="0">
              <a:buNone/>
            </a:pPr>
            <a:endParaRPr lang="nl-NL" dirty="0"/>
          </a:p>
        </p:txBody>
      </p:sp>
    </p:spTree>
    <p:extLst>
      <p:ext uri="{BB962C8B-B14F-4D97-AF65-F5344CB8AC3E}">
        <p14:creationId xmlns:p14="http://schemas.microsoft.com/office/powerpoint/2010/main" val="2122487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Conflictmechanismen </a:t>
            </a:r>
          </a:p>
        </p:txBody>
      </p:sp>
      <p:sp>
        <p:nvSpPr>
          <p:cNvPr id="3" name="Tijdelijke aanduiding voor inhoud 2"/>
          <p:cNvSpPr>
            <a:spLocks noGrp="1"/>
          </p:cNvSpPr>
          <p:nvPr>
            <p:ph idx="1"/>
          </p:nvPr>
        </p:nvSpPr>
        <p:spPr/>
        <p:txBody>
          <a:bodyPr/>
          <a:lstStyle/>
          <a:p>
            <a:r>
              <a:rPr lang="nl-NL" dirty="0"/>
              <a:t>Wat denk jij dat conflict aanwakkerende acties zijn?</a:t>
            </a:r>
          </a:p>
          <a:p>
            <a:endParaRPr lang="nl-NL" dirty="0"/>
          </a:p>
          <a:p>
            <a:r>
              <a:rPr lang="nl-NL" dirty="0"/>
              <a:t>Hoe reageer jijzelf meestal in een conflict? Een opmerking? Een bepaalde houding? </a:t>
            </a:r>
          </a:p>
          <a:p>
            <a:endParaRPr lang="nl-NL" dirty="0"/>
          </a:p>
          <a:p>
            <a:r>
              <a:rPr lang="nl-NL" dirty="0"/>
              <a:t>Schrijf dit eerst voor jezelf op.</a:t>
            </a:r>
          </a:p>
        </p:txBody>
      </p:sp>
    </p:spTree>
    <p:extLst>
      <p:ext uri="{BB962C8B-B14F-4D97-AF65-F5344CB8AC3E}">
        <p14:creationId xmlns:p14="http://schemas.microsoft.com/office/powerpoint/2010/main" val="2028999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conflictmechanismen</a:t>
            </a:r>
          </a:p>
        </p:txBody>
      </p:sp>
      <p:sp>
        <p:nvSpPr>
          <p:cNvPr id="3" name="Tijdelijke aanduiding voor inhoud 2"/>
          <p:cNvSpPr>
            <a:spLocks noGrp="1"/>
          </p:cNvSpPr>
          <p:nvPr>
            <p:ph idx="1"/>
          </p:nvPr>
        </p:nvSpPr>
        <p:spPr/>
        <p:txBody>
          <a:bodyPr/>
          <a:lstStyle/>
          <a:p>
            <a:r>
              <a:rPr lang="nl-NL" dirty="0"/>
              <a:t>Jou reactie wordt weer met de reactie van een ander beantwoord. </a:t>
            </a:r>
          </a:p>
          <a:p>
            <a:endParaRPr lang="nl-NL" dirty="0"/>
          </a:p>
          <a:p>
            <a:r>
              <a:rPr lang="nl-NL" dirty="0"/>
              <a:t>Overleg eens met je buurman/ buurvrouw hoe jou reactie/ houding over kan komen op de ander. Omschrijf jullie bevindingen concreet.</a:t>
            </a:r>
          </a:p>
          <a:p>
            <a:endParaRPr lang="nl-NL" dirty="0"/>
          </a:p>
          <a:p>
            <a:r>
              <a:rPr lang="nl-NL" dirty="0"/>
              <a:t>Klassikaal nabespreken.</a:t>
            </a:r>
          </a:p>
        </p:txBody>
      </p:sp>
    </p:spTree>
    <p:extLst>
      <p:ext uri="{BB962C8B-B14F-4D97-AF65-F5344CB8AC3E}">
        <p14:creationId xmlns:p14="http://schemas.microsoft.com/office/powerpoint/2010/main" val="350553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De 5 bekende conflictmechanismen </a:t>
            </a:r>
          </a:p>
        </p:txBody>
      </p:sp>
      <p:sp>
        <p:nvSpPr>
          <p:cNvPr id="3" name="Tijdelijke aanduiding voor inhoud 2"/>
          <p:cNvSpPr>
            <a:spLocks noGrp="1"/>
          </p:cNvSpPr>
          <p:nvPr>
            <p:ph idx="1"/>
          </p:nvPr>
        </p:nvSpPr>
        <p:spPr/>
        <p:txBody>
          <a:bodyPr/>
          <a:lstStyle/>
          <a:p>
            <a:r>
              <a:rPr lang="nl-NL" dirty="0"/>
              <a:t>Krijgertje spelen (nieuwe tegenstelling)</a:t>
            </a:r>
          </a:p>
          <a:p>
            <a:r>
              <a:rPr lang="nl-NL" dirty="0"/>
              <a:t>De boom dikker maken (steeds nieuwe conflictonderwerpen)</a:t>
            </a:r>
          </a:p>
          <a:p>
            <a:r>
              <a:rPr lang="nl-NL" dirty="0"/>
              <a:t>Op de persoon spelen (er wordt niet meer inhoudelijk gesproken)</a:t>
            </a:r>
          </a:p>
          <a:p>
            <a:r>
              <a:rPr lang="nl-NL" dirty="0"/>
              <a:t>Weglopen en de deur vergrendelen </a:t>
            </a:r>
          </a:p>
          <a:p>
            <a:r>
              <a:rPr lang="nl-NL" dirty="0"/>
              <a:t>Koude oorlog (de aanval)</a:t>
            </a:r>
          </a:p>
          <a:p>
            <a:endParaRPr lang="nl-NL" dirty="0"/>
          </a:p>
          <a:p>
            <a:pPr marL="114300" indent="0">
              <a:buNone/>
            </a:pPr>
            <a:endParaRPr lang="nl-NL" dirty="0"/>
          </a:p>
        </p:txBody>
      </p:sp>
    </p:spTree>
    <p:extLst>
      <p:ext uri="{BB962C8B-B14F-4D97-AF65-F5344CB8AC3E}">
        <p14:creationId xmlns:p14="http://schemas.microsoft.com/office/powerpoint/2010/main" val="4116561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Verloop van een conflict</a:t>
            </a:r>
          </a:p>
        </p:txBody>
      </p:sp>
      <p:sp>
        <p:nvSpPr>
          <p:cNvPr id="3" name="Tijdelijke aanduiding voor inhoud 2"/>
          <p:cNvSpPr>
            <a:spLocks noGrp="1"/>
          </p:cNvSpPr>
          <p:nvPr>
            <p:ph idx="1"/>
          </p:nvPr>
        </p:nvSpPr>
        <p:spPr/>
        <p:txBody>
          <a:bodyPr/>
          <a:lstStyle/>
          <a:p>
            <a:r>
              <a:rPr lang="nl-NL" dirty="0"/>
              <a:t>Dagelijkse interactie -&gt; onenigheid -&gt; confrontatie </a:t>
            </a:r>
          </a:p>
          <a:p>
            <a:pPr marL="114300" indent="0">
              <a:buNone/>
            </a:pPr>
            <a:r>
              <a:rPr lang="nl-NL" dirty="0"/>
              <a:t>-&gt; escalatie -&gt; de-escalatie -&gt; beëindiging </a:t>
            </a:r>
          </a:p>
          <a:p>
            <a:pPr marL="114300" indent="0">
              <a:buNone/>
            </a:pPr>
            <a:endParaRPr lang="nl-NL" dirty="0"/>
          </a:p>
          <a:p>
            <a:pPr marL="114300" indent="0">
              <a:buNone/>
            </a:pPr>
            <a:r>
              <a:rPr lang="nl-NL" dirty="0"/>
              <a:t>Dit kan natuurlijk afwijken</a:t>
            </a:r>
          </a:p>
          <a:p>
            <a:pPr marL="114300" indent="0">
              <a:buNone/>
            </a:pPr>
            <a:endParaRPr lang="nl-NL" dirty="0"/>
          </a:p>
          <a:p>
            <a:pPr marL="114300" indent="0">
              <a:buNone/>
            </a:pPr>
            <a:r>
              <a:rPr lang="nl-NL" dirty="0">
                <a:hlinkClick r:id="rId2"/>
              </a:rPr>
              <a:t>http://www.npo.nl/zembla/24-02-2008/VARA_101163338</a:t>
            </a:r>
            <a:endParaRPr lang="nl-NL" dirty="0"/>
          </a:p>
          <a:p>
            <a:pPr marL="114300" indent="0">
              <a:buNone/>
            </a:pPr>
            <a:endParaRPr lang="nl-NL" dirty="0"/>
          </a:p>
        </p:txBody>
      </p:sp>
    </p:spTree>
    <p:extLst>
      <p:ext uri="{BB962C8B-B14F-4D97-AF65-F5344CB8AC3E}">
        <p14:creationId xmlns:p14="http://schemas.microsoft.com/office/powerpoint/2010/main" val="1881802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p:txBody>
          <a:bodyPr rtlCol="0"/>
          <a:lstStyle/>
          <a:p>
            <a:pPr rtl="0"/>
            <a:r>
              <a:rPr lang="nl-NL" dirty="0"/>
              <a:t>Interventies</a:t>
            </a:r>
          </a:p>
        </p:txBody>
      </p:sp>
      <p:sp>
        <p:nvSpPr>
          <p:cNvPr id="14" name="Tijdelijke aanduiding voor inhoud 13"/>
          <p:cNvSpPr>
            <a:spLocks noGrp="1"/>
          </p:cNvSpPr>
          <p:nvPr>
            <p:ph idx="1"/>
          </p:nvPr>
        </p:nvSpPr>
        <p:spPr/>
        <p:txBody>
          <a:bodyPr rtlCol="0"/>
          <a:lstStyle/>
          <a:p>
            <a:r>
              <a:rPr lang="nl-NL" dirty="0"/>
              <a:t>Wat zijn interventies?</a:t>
            </a:r>
          </a:p>
          <a:p>
            <a:r>
              <a:rPr lang="nl-NL" dirty="0"/>
              <a:t>Wanneer gebruiken we interventies?</a:t>
            </a:r>
          </a:p>
          <a:p>
            <a:r>
              <a:rPr lang="nl-NL" dirty="0"/>
              <a:t>door wie worden interventies bewust gebruikt?</a:t>
            </a:r>
          </a:p>
          <a:p>
            <a:pPr marL="0" indent="0">
              <a:buNone/>
            </a:pPr>
            <a:r>
              <a:rPr lang="nl-NL" dirty="0"/>
              <a:t>Interventies maken je bewust van je eigen handelen. Je leert als hulpverlener je eigen vaardigheden in de omgang met de cliënt te ontwikkelen. Daarnaast bied je cliënten ook interventies aan. Hiermee hebben ze de mogelijkheid hun situatie positief te veranderen.</a:t>
            </a:r>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De 5 A’s</a:t>
            </a:r>
          </a:p>
        </p:txBody>
      </p:sp>
      <p:sp>
        <p:nvSpPr>
          <p:cNvPr id="3" name="Tijdelijke aanduiding voor inhoud 2"/>
          <p:cNvSpPr>
            <a:spLocks noGrp="1"/>
          </p:cNvSpPr>
          <p:nvPr>
            <p:ph sz="quarter" idx="1"/>
          </p:nvPr>
        </p:nvSpPr>
        <p:spPr/>
        <p:txBody>
          <a:bodyPr/>
          <a:lstStyle/>
          <a:p>
            <a:r>
              <a:rPr lang="nl-NL" dirty="0"/>
              <a:t>Conflicten oplossen middels een gesprek</a:t>
            </a:r>
          </a:p>
          <a:p>
            <a:endParaRPr lang="nl-NL" dirty="0"/>
          </a:p>
          <a:p>
            <a:r>
              <a:rPr lang="nl-NL" dirty="0"/>
              <a:t>Aandacht</a:t>
            </a:r>
          </a:p>
          <a:p>
            <a:r>
              <a:rPr lang="nl-NL" dirty="0"/>
              <a:t>Afstemmen</a:t>
            </a:r>
          </a:p>
          <a:p>
            <a:r>
              <a:rPr lang="nl-NL" dirty="0"/>
              <a:t>Aanvullen</a:t>
            </a:r>
          </a:p>
          <a:p>
            <a:r>
              <a:rPr lang="nl-NL" dirty="0"/>
              <a:t>Assertiviteit</a:t>
            </a:r>
          </a:p>
          <a:p>
            <a:r>
              <a:rPr lang="nl-NL" dirty="0"/>
              <a:t>Alternatieven</a:t>
            </a:r>
          </a:p>
        </p:txBody>
      </p:sp>
    </p:spTree>
    <p:extLst>
      <p:ext uri="{BB962C8B-B14F-4D97-AF65-F5344CB8AC3E}">
        <p14:creationId xmlns:p14="http://schemas.microsoft.com/office/powerpoint/2010/main" val="2283455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Oplossingsgerichte benadering</a:t>
            </a:r>
          </a:p>
        </p:txBody>
      </p:sp>
      <p:sp>
        <p:nvSpPr>
          <p:cNvPr id="3" name="Tijdelijke aanduiding voor inhoud 2"/>
          <p:cNvSpPr>
            <a:spLocks noGrp="1"/>
          </p:cNvSpPr>
          <p:nvPr>
            <p:ph sz="quarter" idx="1"/>
          </p:nvPr>
        </p:nvSpPr>
        <p:spPr/>
        <p:txBody>
          <a:bodyPr/>
          <a:lstStyle/>
          <a:p>
            <a:r>
              <a:rPr lang="nl-NL" dirty="0"/>
              <a:t>Stap 1: vaststellen van het probleem</a:t>
            </a:r>
          </a:p>
          <a:p>
            <a:r>
              <a:rPr lang="nl-NL" dirty="0"/>
              <a:t>Stap 2: verhelderen van het probleem</a:t>
            </a:r>
          </a:p>
          <a:p>
            <a:r>
              <a:rPr lang="nl-NL" dirty="0"/>
              <a:t>Stap 3: mogelijke oplossingen zoeken</a:t>
            </a:r>
          </a:p>
          <a:p>
            <a:r>
              <a:rPr lang="nl-NL" dirty="0"/>
              <a:t>Stap 4: kies de beste oplossing</a:t>
            </a:r>
          </a:p>
          <a:p>
            <a:r>
              <a:rPr lang="nl-NL" dirty="0"/>
              <a:t>Stap 5: de uitvoering</a:t>
            </a:r>
          </a:p>
          <a:p>
            <a:r>
              <a:rPr lang="nl-NL" dirty="0"/>
              <a:t>Stap 6: de evaluatie</a:t>
            </a:r>
          </a:p>
          <a:p>
            <a:pPr marL="0" indent="0">
              <a:buNone/>
            </a:pPr>
            <a:endParaRPr lang="nl-NL" dirty="0"/>
          </a:p>
        </p:txBody>
      </p:sp>
    </p:spTree>
    <p:extLst>
      <p:ext uri="{BB962C8B-B14F-4D97-AF65-F5344CB8AC3E}">
        <p14:creationId xmlns:p14="http://schemas.microsoft.com/office/powerpoint/2010/main" val="2735141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Opdracht</a:t>
            </a:r>
          </a:p>
        </p:txBody>
      </p:sp>
      <p:sp>
        <p:nvSpPr>
          <p:cNvPr id="3" name="Tijdelijke aanduiding voor inhoud 2"/>
          <p:cNvSpPr>
            <a:spLocks noGrp="1"/>
          </p:cNvSpPr>
          <p:nvPr>
            <p:ph sz="quarter" idx="1"/>
          </p:nvPr>
        </p:nvSpPr>
        <p:spPr/>
        <p:txBody>
          <a:bodyPr/>
          <a:lstStyle/>
          <a:p>
            <a:r>
              <a:rPr lang="nl-NL" dirty="0"/>
              <a:t>Iedereen schrijft een conflict uit, je verwerkt in de omschrijving het verloop van het conflict.</a:t>
            </a:r>
          </a:p>
          <a:p>
            <a:endParaRPr lang="nl-NL" dirty="0"/>
          </a:p>
          <a:p>
            <a:r>
              <a:rPr lang="nl-NL" dirty="0"/>
              <a:t>Vervolgens ga je met iemand samen het conflict bespreken aan de hand van de oplossingsgerichte benadering. </a:t>
            </a:r>
          </a:p>
          <a:p>
            <a:endParaRPr lang="nl-NL" dirty="0"/>
          </a:p>
          <a:p>
            <a:r>
              <a:rPr lang="nl-NL" dirty="0"/>
              <a:t>Je speelt dus eigenlijk het conflict uit. Geef elkaar na het gesprek een tip en een top, let ook op de houding, manier van vragen stellen, welke vragen worden er gesteld etc. </a:t>
            </a:r>
          </a:p>
        </p:txBody>
      </p:sp>
    </p:spTree>
    <p:extLst>
      <p:ext uri="{BB962C8B-B14F-4D97-AF65-F5344CB8AC3E}">
        <p14:creationId xmlns:p14="http://schemas.microsoft.com/office/powerpoint/2010/main" val="1353422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E14BA7-D297-4ABA-9F16-10AD82A7F0D6}"/>
              </a:ext>
            </a:extLst>
          </p:cNvPr>
          <p:cNvSpPr>
            <a:spLocks noGrp="1"/>
          </p:cNvSpPr>
          <p:nvPr>
            <p:ph type="title"/>
          </p:nvPr>
        </p:nvSpPr>
        <p:spPr/>
        <p:txBody>
          <a:bodyPr>
            <a:normAutofit/>
          </a:bodyPr>
          <a:lstStyle/>
          <a:p>
            <a:r>
              <a:rPr lang="nl-NL" dirty="0"/>
              <a:t>Wat zijn interventies?</a:t>
            </a:r>
          </a:p>
        </p:txBody>
      </p:sp>
      <p:sp>
        <p:nvSpPr>
          <p:cNvPr id="3" name="Tijdelijke aanduiding voor inhoud 2">
            <a:extLst>
              <a:ext uri="{FF2B5EF4-FFF2-40B4-BE49-F238E27FC236}">
                <a16:creationId xmlns:a16="http://schemas.microsoft.com/office/drawing/2014/main" id="{1FBCA6CB-A8CF-488E-8E8D-5BCD1DA7CE90}"/>
              </a:ext>
            </a:extLst>
          </p:cNvPr>
          <p:cNvSpPr>
            <a:spLocks noGrp="1"/>
          </p:cNvSpPr>
          <p:nvPr>
            <p:ph idx="1"/>
          </p:nvPr>
        </p:nvSpPr>
        <p:spPr/>
        <p:txBody>
          <a:bodyPr>
            <a:normAutofit/>
          </a:bodyPr>
          <a:lstStyle/>
          <a:p>
            <a:r>
              <a:rPr lang="nl-NL" dirty="0"/>
              <a:t>Interventies zijn methoden en technieken die je gebruikt om het gedrag van de cliënt te veranderen en hun omstandigheden te beïnvloeden. </a:t>
            </a:r>
          </a:p>
          <a:p>
            <a:r>
              <a:rPr lang="nl-NL" dirty="0"/>
              <a:t>Dit heeft als doel om de kwaliteit van het leven van de cliënt/samenleving te veranderen.</a:t>
            </a:r>
          </a:p>
          <a:p>
            <a:endParaRPr lang="nl-NL" dirty="0"/>
          </a:p>
          <a:p>
            <a:pPr marL="0" indent="0">
              <a:buNone/>
            </a:pPr>
            <a:r>
              <a:rPr lang="nl-NL" sz="3200" dirty="0"/>
              <a:t>Voor wie zijn interventies?</a:t>
            </a:r>
          </a:p>
          <a:p>
            <a:r>
              <a:rPr lang="nl-NL" dirty="0"/>
              <a:t>Voor hulpverlenende personen.</a:t>
            </a:r>
          </a:p>
          <a:p>
            <a:endParaRPr lang="nl-NL" dirty="0"/>
          </a:p>
        </p:txBody>
      </p:sp>
    </p:spTree>
    <p:extLst>
      <p:ext uri="{BB962C8B-B14F-4D97-AF65-F5344CB8AC3E}">
        <p14:creationId xmlns:p14="http://schemas.microsoft.com/office/powerpoint/2010/main" val="2338910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BB93EB-4B3E-4D66-A898-6933DF4E9856}"/>
              </a:ext>
            </a:extLst>
          </p:cNvPr>
          <p:cNvSpPr>
            <a:spLocks noGrp="1"/>
          </p:cNvSpPr>
          <p:nvPr>
            <p:ph type="title"/>
          </p:nvPr>
        </p:nvSpPr>
        <p:spPr/>
        <p:txBody>
          <a:bodyPr/>
          <a:lstStyle/>
          <a:p>
            <a:r>
              <a:rPr lang="nl-NL" dirty="0"/>
              <a:t>Project Interventie</a:t>
            </a:r>
          </a:p>
        </p:txBody>
      </p:sp>
      <p:sp>
        <p:nvSpPr>
          <p:cNvPr id="3" name="Tijdelijke aanduiding voor inhoud 2">
            <a:extLst>
              <a:ext uri="{FF2B5EF4-FFF2-40B4-BE49-F238E27FC236}">
                <a16:creationId xmlns:a16="http://schemas.microsoft.com/office/drawing/2014/main" id="{2735D87E-7D88-4498-85F3-E5AF9077B638}"/>
              </a:ext>
            </a:extLst>
          </p:cNvPr>
          <p:cNvSpPr>
            <a:spLocks noGrp="1"/>
          </p:cNvSpPr>
          <p:nvPr>
            <p:ph idx="1"/>
          </p:nvPr>
        </p:nvSpPr>
        <p:spPr/>
        <p:txBody>
          <a:bodyPr/>
          <a:lstStyle/>
          <a:p>
            <a:r>
              <a:rPr lang="nl-NL" dirty="0"/>
              <a:t>Gekoppeld aan het examengesprek, exameneenheid B</a:t>
            </a:r>
          </a:p>
          <a:p>
            <a:r>
              <a:rPr lang="nl-NL" dirty="0"/>
              <a:t>Examen: </a:t>
            </a:r>
            <a:r>
              <a:rPr lang="nl-NL" dirty="0">
                <a:solidFill>
                  <a:srgbClr val="FFFF00"/>
                </a:solidFill>
              </a:rPr>
              <a:t>P6-K1-W2</a:t>
            </a:r>
            <a:r>
              <a:rPr lang="nl-NL" dirty="0"/>
              <a:t>: Begeleidt de cliënt bij het leren omgaan met zijn situatie en het versterken van de eigen kracht</a:t>
            </a:r>
          </a:p>
          <a:p>
            <a:r>
              <a:rPr lang="nl-NL" dirty="0"/>
              <a:t>Criteria:</a:t>
            </a:r>
          </a:p>
          <a:p>
            <a:r>
              <a:rPr lang="nl-NL" dirty="0"/>
              <a:t>Verantwoordt de gemaakte keuzes in de ondersteuning vanuit de kennis van het begeleiden bij veranderingsprocessen</a:t>
            </a:r>
          </a:p>
          <a:p>
            <a:r>
              <a:rPr lang="nl-NL" dirty="0"/>
              <a:t>Verantwoordt de gemaakte keuzes in de ondersteuning vanuit de kennis van </a:t>
            </a:r>
            <a:r>
              <a:rPr lang="nl-NL" dirty="0">
                <a:solidFill>
                  <a:srgbClr val="FFFF00"/>
                </a:solidFill>
              </a:rPr>
              <a:t>specifieke begeleidingsmethodieken </a:t>
            </a:r>
            <a:r>
              <a:rPr lang="nl-NL" dirty="0"/>
              <a:t>en </a:t>
            </a:r>
            <a:r>
              <a:rPr lang="nl-NL" dirty="0">
                <a:solidFill>
                  <a:srgbClr val="FFFF00"/>
                </a:solidFill>
              </a:rPr>
              <a:t>interventietechnieken</a:t>
            </a:r>
          </a:p>
        </p:txBody>
      </p:sp>
    </p:spTree>
    <p:extLst>
      <p:ext uri="{BB962C8B-B14F-4D97-AF65-F5344CB8AC3E}">
        <p14:creationId xmlns:p14="http://schemas.microsoft.com/office/powerpoint/2010/main" val="2555777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1BA64F-B26F-4CB3-8717-6900119AA03E}"/>
              </a:ext>
            </a:extLst>
          </p:cNvPr>
          <p:cNvSpPr>
            <a:spLocks noGrp="1"/>
          </p:cNvSpPr>
          <p:nvPr>
            <p:ph type="title"/>
          </p:nvPr>
        </p:nvSpPr>
        <p:spPr/>
        <p:txBody>
          <a:bodyPr/>
          <a:lstStyle/>
          <a:p>
            <a:r>
              <a:rPr lang="nl-NL" dirty="0"/>
              <a:t>Interventies bij conflicten</a:t>
            </a:r>
          </a:p>
        </p:txBody>
      </p:sp>
      <p:sp>
        <p:nvSpPr>
          <p:cNvPr id="3" name="Tijdelijke aanduiding voor inhoud 2">
            <a:extLst>
              <a:ext uri="{FF2B5EF4-FFF2-40B4-BE49-F238E27FC236}">
                <a16:creationId xmlns:a16="http://schemas.microsoft.com/office/drawing/2014/main" id="{7630D5CE-5A5A-4D19-9B20-6B0E83BA8544}"/>
              </a:ext>
            </a:extLst>
          </p:cNvPr>
          <p:cNvSpPr>
            <a:spLocks noGrp="1"/>
          </p:cNvSpPr>
          <p:nvPr>
            <p:ph idx="1"/>
          </p:nvPr>
        </p:nvSpPr>
        <p:spPr/>
        <p:txBody>
          <a:bodyPr/>
          <a:lstStyle/>
          <a:p>
            <a:r>
              <a:rPr lang="nl-NL" dirty="0"/>
              <a:t>Interventies kun je in verschillende situaties moeten toepassen.</a:t>
            </a:r>
          </a:p>
          <a:p>
            <a:r>
              <a:rPr lang="nl-NL" dirty="0"/>
              <a:t>Denk aan ingrijpen als iemand onwel word en valt.</a:t>
            </a:r>
          </a:p>
          <a:p>
            <a:r>
              <a:rPr lang="nl-NL" dirty="0"/>
              <a:t>Vorige week heb ik – kort – laten zien wat een groepsinterventie is (SWOT-analyse)</a:t>
            </a:r>
          </a:p>
          <a:p>
            <a:r>
              <a:rPr lang="nl-NL" dirty="0"/>
              <a:t>Maar ook ingrijpen bij een conflict is een interventie.</a:t>
            </a:r>
          </a:p>
        </p:txBody>
      </p:sp>
    </p:spTree>
    <p:extLst>
      <p:ext uri="{BB962C8B-B14F-4D97-AF65-F5344CB8AC3E}">
        <p14:creationId xmlns:p14="http://schemas.microsoft.com/office/powerpoint/2010/main" val="35307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Theorie conflicten</a:t>
            </a:r>
          </a:p>
        </p:txBody>
      </p:sp>
      <p:sp>
        <p:nvSpPr>
          <p:cNvPr id="3" name="Tijdelijke aanduiding voor inhoud 2"/>
          <p:cNvSpPr>
            <a:spLocks noGrp="1"/>
          </p:cNvSpPr>
          <p:nvPr>
            <p:ph idx="1"/>
          </p:nvPr>
        </p:nvSpPr>
        <p:spPr/>
        <p:txBody>
          <a:bodyPr/>
          <a:lstStyle/>
          <a:p>
            <a:r>
              <a:rPr lang="nl-NL" dirty="0"/>
              <a:t>Wat is een meningsverschil?</a:t>
            </a:r>
          </a:p>
          <a:p>
            <a:pPr>
              <a:buFont typeface="Wingdings"/>
              <a:buChar char="à"/>
            </a:pPr>
            <a:r>
              <a:rPr lang="nl-NL" dirty="0">
                <a:sym typeface="Wingdings" panose="05000000000000000000" pitchFamily="2" charset="2"/>
              </a:rPr>
              <a:t>Een tegenstelling van een mening</a:t>
            </a:r>
          </a:p>
          <a:p>
            <a:pPr>
              <a:buFont typeface="Wingdings"/>
              <a:buChar char="à"/>
            </a:pPr>
            <a:endParaRPr lang="nl-NL" dirty="0">
              <a:sym typeface="Wingdings" panose="05000000000000000000" pitchFamily="2" charset="2"/>
            </a:endParaRPr>
          </a:p>
          <a:p>
            <a:r>
              <a:rPr lang="nl-NL" dirty="0">
                <a:sym typeface="Wingdings" panose="05000000000000000000" pitchFamily="2" charset="2"/>
              </a:rPr>
              <a:t>Wanneer spreken we van een conflict?</a:t>
            </a:r>
          </a:p>
          <a:p>
            <a:pPr>
              <a:buFont typeface="Wingdings"/>
              <a:buChar char="à"/>
            </a:pPr>
            <a:r>
              <a:rPr lang="nl-NL" dirty="0">
                <a:sym typeface="Wingdings" panose="05000000000000000000" pitchFamily="2" charset="2"/>
              </a:rPr>
              <a:t>Als er dergelijke tegenstellingen niet op korte termijn kunnen worden opgelost</a:t>
            </a:r>
          </a:p>
          <a:p>
            <a:pPr>
              <a:buFont typeface="Wingdings"/>
              <a:buChar char="à"/>
            </a:pPr>
            <a:endParaRPr lang="nl-NL" dirty="0"/>
          </a:p>
        </p:txBody>
      </p:sp>
    </p:spTree>
    <p:extLst>
      <p:ext uri="{BB962C8B-B14F-4D97-AF65-F5344CB8AC3E}">
        <p14:creationId xmlns:p14="http://schemas.microsoft.com/office/powerpoint/2010/main" val="3385384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Latent conflict</a:t>
            </a:r>
          </a:p>
        </p:txBody>
      </p:sp>
      <p:sp>
        <p:nvSpPr>
          <p:cNvPr id="3" name="Tijdelijke aanduiding voor inhoud 2"/>
          <p:cNvSpPr>
            <a:spLocks noGrp="1"/>
          </p:cNvSpPr>
          <p:nvPr>
            <p:ph idx="1"/>
          </p:nvPr>
        </p:nvSpPr>
        <p:spPr/>
        <p:txBody>
          <a:bodyPr>
            <a:normAutofit lnSpcReduction="10000"/>
          </a:bodyPr>
          <a:lstStyle/>
          <a:p>
            <a:r>
              <a:rPr lang="nl-NL" dirty="0"/>
              <a:t>Conflicten kunnen manifest of latent zijn</a:t>
            </a:r>
          </a:p>
          <a:p>
            <a:endParaRPr lang="nl-NL" dirty="0"/>
          </a:p>
          <a:p>
            <a:r>
              <a:rPr lang="nl-NL" dirty="0"/>
              <a:t>Een latent conflict is feitelijk aanwezig, maar wordt niet waargenomen door anderen (onderhuids)</a:t>
            </a:r>
          </a:p>
          <a:p>
            <a:endParaRPr lang="nl-NL" dirty="0"/>
          </a:p>
          <a:p>
            <a:r>
              <a:rPr lang="nl-NL" dirty="0"/>
              <a:t>In deze fase kunnen er twee dingen gebeuren:</a:t>
            </a:r>
          </a:p>
          <a:p>
            <a:pPr marL="114300" indent="0">
              <a:buNone/>
            </a:pPr>
            <a:r>
              <a:rPr lang="nl-NL" dirty="0">
                <a:sym typeface="Wingdings" panose="05000000000000000000" pitchFamily="2" charset="2"/>
              </a:rPr>
              <a:t>	 Na overleg is het conflict uit de lucht</a:t>
            </a:r>
          </a:p>
          <a:p>
            <a:pPr marL="114300" indent="0">
              <a:buNone/>
            </a:pPr>
            <a:r>
              <a:rPr lang="nl-NL" dirty="0">
                <a:sym typeface="Wingdings" panose="05000000000000000000" pitchFamily="2" charset="2"/>
              </a:rPr>
              <a:t>	 Als er niks gebeurt of het conflict niet wordt opgelost kan het zich ontwikkelen tot een manifest conflict</a:t>
            </a:r>
            <a:endParaRPr lang="nl-NL" dirty="0"/>
          </a:p>
        </p:txBody>
      </p:sp>
    </p:spTree>
    <p:extLst>
      <p:ext uri="{BB962C8B-B14F-4D97-AF65-F5344CB8AC3E}">
        <p14:creationId xmlns:p14="http://schemas.microsoft.com/office/powerpoint/2010/main" val="2788808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Manifest conflict</a:t>
            </a:r>
          </a:p>
        </p:txBody>
      </p:sp>
      <p:sp>
        <p:nvSpPr>
          <p:cNvPr id="3" name="Tijdelijke aanduiding voor inhoud 2"/>
          <p:cNvSpPr>
            <a:spLocks noGrp="1"/>
          </p:cNvSpPr>
          <p:nvPr>
            <p:ph idx="1"/>
          </p:nvPr>
        </p:nvSpPr>
        <p:spPr/>
        <p:txBody>
          <a:bodyPr/>
          <a:lstStyle/>
          <a:p>
            <a:r>
              <a:rPr lang="nl-NL" dirty="0"/>
              <a:t>Een manifest conflict is zichtbaar aanwezig en wordt door alle betrokken partijen bewust ervaren</a:t>
            </a:r>
          </a:p>
          <a:p>
            <a:endParaRPr lang="nl-NL" dirty="0"/>
          </a:p>
          <a:p>
            <a:pPr marL="114300" indent="0">
              <a:buNone/>
            </a:pPr>
            <a:endParaRPr lang="nl-NL" dirty="0"/>
          </a:p>
        </p:txBody>
      </p:sp>
      <p:sp>
        <p:nvSpPr>
          <p:cNvPr id="4" name="AutoShape 2" descr="data:image/jpeg;base64,/9j/4AAQSkZJRgABAQAAAQABAAD/2wCEAAkGBxISEhIRExMVFRUXGBgWGBcXFxcYGBYVFxYWGB0WFRcYHSggGBolHRcaITEhJSkrLi4uFx8zODMtNygtLisBCgoKDg0OGhAQGi8fHyUtLS0tLS0rLS0tLS0tLS0tLS0tLS0tLS0tLS0tLS0tLS0tLS0tLS0tLS0tLS0tLS0tLf/AABEIAKIBNgMBIgACEQEDEQH/xAAcAAEAAgIDAQAAAAAAAAAAAAAABgcEBQECAwj/xABBEAABAwIEAwUFBgQFAwUAAAABAAIDBBEFEiExBkFRBxMiYXEygZGhsRRCwdHh8CNSYnIkM4KS8bLD8ggVF0NT/8QAGAEBAAMBAAAAAAAAAAAAAAAAAAECAwT/xAAhEQEBAQEAAgIDAQEBAAAAAAAAAQIRAzESIRNBUTJCYf/aAAwDAQACEQMRAD8AtRERAREQEREBERAREQEREBERAREQEREBERAREQEREBERAREQEREBERAREQEREBERAREQEREBERAREQEREBERBoeKeLaWgaDM4l7vYiYM0j+WjeQvzNgoTJx/iNUXMoaZhcNMrQ6ct6d7LdkTCdNAXHU9FqOJMOc2vqKepb3jp3VFVE4+zN3cB+zQXvs12cFnMhg2IvbHDFHDDS07KcDusjS0tt4rgHOSNydyfNBCuzfjipqY6qatAbFC0O71rWta2wJLTY3JLS0iwOx11AWHhvEeJYvUZaV/2OlDXPz5WvlLQXMYXXuLue0jKLWyP1NhfO7QMHp6bCa+KkaGn/DmRjXueWtD4mNJBJLfCz3hpPVe3Y+xogmPO1N/s+yREW8s5l9+bzQYvDPF9XC+OGvc195HROfkDSx7ZBEdWgAgPdGDcatmY++jgMPtH7Q6uirHUsAjIDGOu5hcRdjieevI+WU730wOJ5mVAqMgDu8nmljtu7vaYUULW9TLIHPH9ERdtZarjKEvxydr/FlZTsI/mMsVPCfnMT7kFpcEcVtxCj75pAmY3LKz+WQN0db+R1rj3jkVF+EOMq2qjnme4G1NNIxkceneMdGB4dXO1cR6LU43g02BVwrqUZqOV2V7L2awOOsTzyHNj+RsD/V59m73x0r3R2EjaWvILtg5j6cjMPUoO3DfaFitU5+WF8oDWm0MDTYkuF3Fx0BIIH9vqt4Mfxx3sUM/+o08f/UwqDcBw4yBN9hFriLOb04GUOmDdJQefebe/krt4W+1iBrazWYe068ZzXJNgIgAABYbaoIHx/xjiFLPRMhOQvgMkkUjI3XeC7Rxbe3s/dcFahVPdrlTEzEqYyOyhtODsTvORyH8ub4Kw4+MqF7S9s+ZvURyn6MQcceYzJR0FRVRZS+Pu8uYEt8UsbDcAjk481HOy7iyrr5a3v8AIGx92WNa0DJ3mfw5tyPDzufNcdouO09VhFf3D3OydxmJjkYNaiK1i9oB2OyiHAuGTz0eNQ0zsssghy62zAS1ILAeWZrS33oJtxB2nU0L3RQATvb7Ty8MhZrbWSxLz5MBvaw1UUxzj/GI421IhYyAkNDzC5ocSCRk712ZwsD4so22XrwRQUlTVQTviaHd9OwMeNYzTxQtp4sh2OTvXnTV0f8ASrQx/BqeqjyVTA+NpLtXOaGnI5pdmaR91zt+qCFVuL4nIYHMFVEXQRudHHTQuaJLuzOMj2vbroQ3MCBa4uVDHcX486tdQxyvMtyBGY6XN4Wl5ucgbcNBO6vWmLcjMhBblGUg5gW2FiDzFuaqTA4weJKiTmJ3R/7qSpd/2kGx4bm4jFRF9pGaEuAkzspWgM5kGJwdf4qz0RAREQEREBERAREQEREBERAREQEReckoCi3g9EUYxLjemhJBzOcOQA/NR6XtNdfSm8Pm7U/AaLP82P6v+PSyEUJw7tJpXNJma+IjqLg+h0PyWzg45w921Q0eoP5K03m/tX41sscwOnrI+6qImyN3F7gtPVrhq0+hUQHZZE3wR11dHFckRNlGUXNyBpbc9PipnSYtTyi8czHDycPxWYCrSyoRfAeAaGkZMxrHyd8wxyukeXF7TuCBYD1Auo//APFjo+9ip8QmippmhskRaHuLWue7I2S4s273aW1zOve6slFIjXDvBVNSOEl5JpRciSZ2YtLgASxoAa0kANva9gBewssOs4Ailr5a98z8z3QEMAAa0Q9ybEm+a5hHSwcfVTFEHjWUrJWPikaHseC1zTsQeRUG4f7MmUrpstQ8sliqISObWzOZlc2+mYNZYm2pt0U/RBG+DeEWYeJMsrpHSBgcSA0eB0rhZtyR/mkbnYKSIiCFcadncWJTNnknkjLWBgDWsIsCTuRc6k7nmVopex8nbEp/ey//AHArSRBDqLgCJuHy4e+aR4lcHSSizXEtka8ZWnMG6MA59Vm8KcJMoJKh0cjnMlDfC4C7S18z/aG4/i22+6pIiCK8R8A0VY/vi10M9we+hdkfmBBBPInTe1/Nak9lcLz/AIisrZ2/yvlFj63BPwsp+uUGJheHR08TIIm5Y2CzRcusLk7uJJ1KjVNwY2KtkrvtBu+cTFhYABaKojyB2bW4m3t93z0l7nW1Kqvi7itxld3Zs0eH1A2Pre6pvfxTJ1ZLsThG8jRrbfYjqsiGdrxdrg4dQbr5zrOJJA52uhGoPNeGF8Z1NOc0byPpYclE1r9xNkfSyAr5zxHtLrZLjvS3TYaLtgnaRVQO1eSLkm+u9r/RW7f4jj6LRVdw/wBpRLy2YhwIuLcjuNfz6KwaLGoJXBscgcTyHl1SblONgiIrIEREBERARFGOMeMI6Fvsl7zs0bA+ZUWye0ydSdYddicMNu9kay9yATqbdBzVLzdpldM/KxzWA8g3bzv5KPY1xJJKcrnmR3NzjqbdOgWV8l9SLzH9XFW9otKxzmsDngNJDhsXdNdVB8Q48lkuwvs07gaX9baqvYa4k5TpZZ0Dh1+FvpZZbmr/AKrTPJ6buoxMfdbc/vmVrqrFbdL+q7iNpF/Efl9FgVjbbNAVM5ytdV2dUyOGuVrfPc+5a98ZuS0rsb/qV2c/TQn8FvJxlb1kUdVI03aS0qeYDxZURFpDiRpmadR7uig1ObkW3C3uHGVu7cwWXk/8XzF54JirKmISN9HDo7otgoX2bx+GZ+oDsoseRGa/1U0XT49XWe1jqcoiIrqiIiAiIgIiICIiDhcrhcoIxx/K8U/gBJvuOX7uqSq6aXMS++/oVf8Aj8rWMD3AOI9kHbN19yq/E6Z0z3ucRcnN7xyXPvXx01xnsV/NELl2TMfPYLXuEmY2cbWJNtlJ8UY0Ai2p28+q0z5GsFrjxeE2bra/Xmr512K2NLI3XXW+q65CsydgBO9iLC+/6LFkAOo9P1WkqvHdk7mnopxwPxS6F9gMzz4Wi/Uj62CgCyKCoMbw8GxHNRrPYS8fW9M+7W3IJsLkbE87L2UB7POJhURAENJb7Vva/uN9/cp61wIBGxTN7CxyiIrIEREHBVHdrtXeqEQ2YwD/AFO8Tiep1V5L5446qA+uqJHC/isB6AALHye40wj3eCFl/vOHwb+q07ZCHZj1Wa4ulcb308tFgyt3VsT+mqyah7C9rme+/ULaUsjRa5CjqzIWWsSCfNNZ+jOkobOwjc2WLXVDbafNY0ErbC4PwXpNVxkWLW+9YTHKv1qpZ76AkrMp23Y0W13PxACwu8u4NbbU2UkwKkMsrWDmRp5AafRabvIrn7rb4Ng4Aa527tfdyCmVBhzWi1lh1kAE4Y3ZnhH+mwPzBW3ZJcHTZcvv7rpylPDhb3ZaLXB1W2UL4WxVzqnuu7cGlpOYiwsP1U0XZ4b3Ll8s5oREWrMREQEREBERAREQcLlFpeIOJIaRvi8T+TG7+/ootk9pkt9IpxlxA8zuhZE5wi3I2uQDf99FoYKpsoPJ3Rcx8VGWX/K9ouLjfkLn6ArYVWFNJE0exsfiuPf3euvE5OIbX0hu5xBJHyuVHpYwS0kaAiw9+pKsGo8LsptlcDfyNjY/FRjE8P7t7m8+vlcgW+CvjTLeeVGZojc66cv3yWFIy1rLdyw+K/uA/fJYRpy4O20Nvpr81vKzsayS2wXWy9pWADRdCwix6qyiRcFY2+kqI5BqARcdWnQg+Vj9F9MUWXI0t9kgFvoQF8n4efGDbf5L6g4QlLqOnubkMA+Gg+VlX/pP6bhERXQIiIOHKh+02jyVrrCwLGuH+wA/MFXyq17V8Kv3NQOQMbvTcfisfN9crTx++KWjkyZxbfUH1Wukvc3UixCjALS05hfQeW+vx+S0NWfEdLK2L03OPIKQ4RGHCxF/O2i0EY1ClWFvsN1XzX6T44x66AN9n4L2w7ABJG57r3vYAaXsLkrvUDM9ttrqaUFKGxDTXf4i30WN3ZlrjMuvtBYMDteVuw0t0cRrr6XUo4BiyySTP2YMx9bE2+QCw2YdIzwall3Gw38Xl5LeQ0vdQtZ/+khv5tYBp8T8lTfkt+lp4+Vn4cwuOd251181tIw/Kctr+eyQx6BbKijCrxpxqOHcTkgqHmZ2cHQkCwaDr4VYzHAgEG4OoKr/AB2JzTHGB7eYudb2Q21vqpPwpG4Qi787Tq0/l5Lfw7veMPNic63aIi6nMIiICIiAiIgIiINZxBVPjhJYQDtmOwHX1VU15IdeTxBxALgb6k2vfmrkqIGvaWPALSLEHoqrxWCATmGFv8IObbXS7bHTyuufzT9ujwWenjh9E2LNdgdf9VnUNQ4DITZvTkFsTT2F1qqx1iVhXT9Nfjgu11uhCj0bnPe0SHXRvwtY/NSGe5GvNYcWHDO3xc7/AASa4pvPUVnpJMzrDQnc+ZsB9F0xSmfGNRYHTTa/mpNiVYwSxx20L2t/uDiBmb6FY3EUfhlbe5c8W9wbc/G49y0m72K3xTlQNztSD6Lq9zmm3vWRUQgHXn+dljSC7vM/VdUclSXgjBftVQ2C+UuuQeQLRmt8AV9HYPQ9xCyLNmyi19lVHYtgofI6qN7M9k/1uH5Eq5FXM7elERFdAiIgLTcWUAmppBa5aMwHW2v0utyuCL6Kus/KcTLy9VrhHCEfdMmdd2Zt29ASLG4+Krbi3gqpge5/dnJuHAaW8+iv3hyLLA2M7xl7Pg82+Vl4cUsa6FxlJbA3xPA9p4FrDyuSAufObmdjS679V8wtpyDcgrNjr2NHhBupbW92ZHmNtoybtBtcA8jZayfD4nbtF10fD5T7Y/l5Xbh+lkmeHkWaNVP44xlsVAqMyQ6Ru06HVbeLidzdJWH1bqFzeTxb76dPj8uP639wxwO+mi5xE2NKT/NJf1zBReTieJ8zQ13h21BvfTbyUoxJuaFrxqWOv7nf+I+KxubPbeal9N/GxZ9PFstLh9aHtB+K30cmgt0RJhEzppw4M/htzC55gaXHvUnAtoFFsDp3RyDu3aOPiYdrcyOhUqXX4P8ALk83+hERbMhERAREQEREBERBwoLxdgjYcs0egLwLdCenlop2FWPGNfLUztjvkhheSRzc9t7E+Sz8vOfbTx979NvFYt1Wmrm3KzBP4dOi11XKuWuuMGd9l4xk3Z6m5/ptrf12XhLNcr1Y9UTK61NDG6RkjGextroD+i1ePeBoubk3st/fRajiClL4iWDxDXzt5Kc37hr1VeVT9SOlvivEu1XE18xvuuI3WINgfI7LvcD6e7OBD/7bSGG1jGM1ubxo6/ne6kyrjsTxeCSkfBGCx8bszmE3Hj+8y+tjbbkVY6RAiIpBERAXC5RB0bGASRz1ProPwWs4pw11TSywt9ogEeZaQbfJbVQ7tA4jdThsMZyucLl3Ru2nmq2TgqSso3gnK6xHIrFbVEaSC3ny/RZUhBN7+e66WvodVrPTCuWHnuF6tbdYwp28jlPl+S9YonjndWQ4kwqN5aSMpBuLKW4VOXAxPGhbof352WjphdTXgvBxM8udfKwX05nosfJ45qNfH5NZrCpsLnb4mRuIOuy3dK+Zu8bvgVOWMAAA2Gi5WP4I6fzVH8HYXOa4Aix1UhXC5WmMfGcU3v5XoiIrqCIiAiLRY/joi/hxeKU8uTfM+arrUzO1bObq8jeotFw1HOQZJnO8WzT9QOS3qZ12dNZ+N4IiKyoqr4oqG/a58m1xf+7KAfmFairnibg6oM75ICC15zWO7Sdx6LLyy2NPHrlav7X4RryWsqq0dVlT8KYgBYR39CsGThCv3MLj6alYfjrb8kYRlJKz6QX1K1/duidlkaWuG4cLFZkdSBzVNRfNZr3qIcQ8SHWKE+Tn/g38114ix4m8UZt1cPoFFXust/D4f+tMvL5f1l0Lt+pXVEXQ50l7PeIW0FbHO8XYQWP3uGOtdwA3tvZfT0Ugc0OabhwBBHMHUFfHitvso7RWxNFHWSWYP8qRx0aNfA8nZo5fDogutF5U87JGh7HBzTsWkEH3heqAiIgIi6SyBoLnGwAuT0AQY+KYiynjMkhsBy5k9AqU4nxV9TK6R2l9h0HILdcZcQmok8PsN0aPx9SohNruqztUumFK0rxMjx5/VZjmLGe1aSquWVLXGx0PnpzH4LJhc7kf3p+awQ2+4usmniAOhI99/kVbqLG+wl3ibmbmFxp112V34fTsYxojYGggGw8xz6qkMLuCNb7bjorlwPExNG29g4DUfiFWpx7bNERVaiIiAiKGdo+OvgZHHE4te+5JG+UaW95PyQbDGOLYoJBGBn/mINg38yvei4qppI3yB1g05SDve19BzVMVNU6S93WJFr/j6rZ4HhzWNH8Uv5/8rm1vefbfGfHv0tDEeJYxEHRG73aAH7vmQsDhzCHGTvpLncm/MlaTBYA+VubRoIuVZDGgAAbBMS+S9v6X3zxzmf25XKIulyiIiDhcrhcoOFyiII/xZwyysZf2ZWjwu5f2u8voqH4mlfTPfA7SQGxH8vn+SunjrjyDD43NDmyVBHgi3sT96S3sjnbcr5xxCtknkfNI4ue8lzieZKr8Jb1absnHiZCupK4RXtVERFAIiIJ12X8buoZmwyuP2V5s4H/63HZ7eg6hfRTXAgEG4OoPUL47V0djPG5fbD6h2oH8Bx3IG8Z9BqPegt5ERAUV7Qq8xwNjBsZDr/aP+QpUq+7Tn+OEf0uPxP6KKi+lfzFYshWU8LGeFpGDpZeEsayQhCErWuuCsiklBXq97efzXhLEN26dOhUWL9SDD7CyluF1zmFpadRsq+wzEbeF3/ClVDNcXCS/1Wxa2G17ZmZm78x0Ky1XWEYk6F4cNRzHUKf0tS2Roe03B/diosa5117IiKFhUtx1iPfVcpvo05G+jdD87n3q2seru4p5Zf5Wm39x0HzKoSaS5JOv71Uyfam68z+/RZVG97HAg25n8l1pos2vTU/gFmU7Lkfv9/grc6z+XPSWcOVjHBsZb4jofM+SsyNtgB0FlDeDeHgGtmeOd2j05qaLKYmb9N55Nan2IiKwIiIOFyuFygIiIPm3tcwl8GJTOdctm/itJ6O0I9xBHpZQtXF/6hXt/wAA3738c+eU9yB8wfgVTqAiIgIiICIiAvakqXxPbJG4tewhzXDcEG4K8UQfVHBPEbK+kjnFs9ssjR92Qbj0O48iuFSHZZxYKCabOf4cjBp/W1wsfgXLhQPo9V92oe3B/a76hESo16QB6x3oi0jB0/Rcj9/BEUoY1W0ZStRRuOUan21yiReemS4/xB6BSnBHFEVE1IolL+C3G0gvpcfiiKb6Rn/STIiKrZFO0s/4I/3t/FU3J+X1RFOWe/bYYd7J96zsKGrfX8URXZLtpxZrQOg+i9ERZukREQEREHC5REBERB859tEjjicgJJAYwAE7DLew6alQVEQEREBERAREQEREBERB/9k=">
            <a:hlinkClick r:id="rId2"/>
          </p:cNvPr>
          <p:cNvSpPr>
            <a:spLocks noChangeAspect="1" noChangeArrowheads="1"/>
          </p:cNvSpPr>
          <p:nvPr/>
        </p:nvSpPr>
        <p:spPr bwMode="auto">
          <a:xfrm>
            <a:off x="1593850" y="-922338"/>
            <a:ext cx="3676650" cy="19240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5" name="AutoShape 4" descr="data:image/jpeg;base64,/9j/4AAQSkZJRgABAQAAAQABAAD/2wCEAAkGBxISEhIRExMVFRUXGBgWGBcXFxcYGBYVFxYWGB0WFRcYHSggGBolHRcaITEhJSkrLi4uFx8zODMtNygtLisBCgoKDg0OGhAQGi8fHyUtLS0tLS0rLS0tLS0tLS0tLS0tLS0tLS0tLS0tLS0tLS0tLS0tLS0tLS0tLS0tLS0tLf/AABEIAKIBNgMBIgACEQEDEQH/xAAcAAEAAgIDAQAAAAAAAAAAAAAABgcEBQECAwj/xABBEAABAwIEAwUFBgQFAwUAAAABAAIDBBEFEiExBkFRBxMiYXEygZGhsRRCwdHh8CNSYnIkM4KS8bLD8ggVF0NT/8QAGAEBAAMBAAAAAAAAAAAAAAAAAAECAwT/xAAhEQEBAQEAAgIDAQEBAAAAAAAAAQIRAzESIRNBUTJCYf/aAAwDAQACEQMRAD8AtRERAREQEREBERAREQEREBERAREQEREBERAREQEREBERAREQEREBERAREQEREBERAREQEREBERAREQEREBERBoeKeLaWgaDM4l7vYiYM0j+WjeQvzNgoTJx/iNUXMoaZhcNMrQ6ct6d7LdkTCdNAXHU9FqOJMOc2vqKepb3jp3VFVE4+zN3cB+zQXvs12cFnMhg2IvbHDFHDDS07KcDusjS0tt4rgHOSNydyfNBCuzfjipqY6qatAbFC0O71rWta2wJLTY3JLS0iwOx11AWHhvEeJYvUZaV/2OlDXPz5WvlLQXMYXXuLue0jKLWyP1NhfO7QMHp6bCa+KkaGn/DmRjXueWtD4mNJBJLfCz3hpPVe3Y+xogmPO1N/s+yREW8s5l9+bzQYvDPF9XC+OGvc195HROfkDSx7ZBEdWgAgPdGDcatmY++jgMPtH7Q6uirHUsAjIDGOu5hcRdjieevI+WU730wOJ5mVAqMgDu8nmljtu7vaYUULW9TLIHPH9ERdtZarjKEvxydr/FlZTsI/mMsVPCfnMT7kFpcEcVtxCj75pAmY3LKz+WQN0db+R1rj3jkVF+EOMq2qjnme4G1NNIxkceneMdGB4dXO1cR6LU43g02BVwrqUZqOV2V7L2awOOsTzyHNj+RsD/V59m73x0r3R2EjaWvILtg5j6cjMPUoO3DfaFitU5+WF8oDWm0MDTYkuF3Fx0BIIH9vqt4Mfxx3sUM/+o08f/UwqDcBw4yBN9hFriLOb04GUOmDdJQefebe/krt4W+1iBrazWYe068ZzXJNgIgAABYbaoIHx/xjiFLPRMhOQvgMkkUjI3XeC7Rxbe3s/dcFahVPdrlTEzEqYyOyhtODsTvORyH8ub4Kw4+MqF7S9s+ZvURyn6MQcceYzJR0FRVRZS+Pu8uYEt8UsbDcAjk481HOy7iyrr5a3v8AIGx92WNa0DJ3mfw5tyPDzufNcdouO09VhFf3D3OydxmJjkYNaiK1i9oB2OyiHAuGTz0eNQ0zsssghy62zAS1ILAeWZrS33oJtxB2nU0L3RQATvb7Ty8MhZrbWSxLz5MBvaw1UUxzj/GI421IhYyAkNDzC5ocSCRk712ZwsD4so22XrwRQUlTVQTviaHd9OwMeNYzTxQtp4sh2OTvXnTV0f8ASrQx/BqeqjyVTA+NpLtXOaGnI5pdmaR91zt+qCFVuL4nIYHMFVEXQRudHHTQuaJLuzOMj2vbroQ3MCBa4uVDHcX486tdQxyvMtyBGY6XN4Wl5ucgbcNBO6vWmLcjMhBblGUg5gW2FiDzFuaqTA4weJKiTmJ3R/7qSpd/2kGx4bm4jFRF9pGaEuAkzspWgM5kGJwdf4qz0RAREQEREBERAREQEREBERAREQEReckoCi3g9EUYxLjemhJBzOcOQA/NR6XtNdfSm8Pm7U/AaLP82P6v+PSyEUJw7tJpXNJma+IjqLg+h0PyWzg45w921Q0eoP5K03m/tX41sscwOnrI+6qImyN3F7gtPVrhq0+hUQHZZE3wR11dHFckRNlGUXNyBpbc9PipnSYtTyi8czHDycPxWYCrSyoRfAeAaGkZMxrHyd8wxyukeXF7TuCBYD1Auo//APFjo+9ip8QmippmhskRaHuLWue7I2S4s273aW1zOve6slFIjXDvBVNSOEl5JpRciSZ2YtLgASxoAa0kANva9gBewssOs4Ailr5a98z8z3QEMAAa0Q9ybEm+a5hHSwcfVTFEHjWUrJWPikaHseC1zTsQeRUG4f7MmUrpstQ8sliqISObWzOZlc2+mYNZYm2pt0U/RBG+DeEWYeJMsrpHSBgcSA0eB0rhZtyR/mkbnYKSIiCFcadncWJTNnknkjLWBgDWsIsCTuRc6k7nmVopex8nbEp/ey//AHArSRBDqLgCJuHy4e+aR4lcHSSizXEtka8ZWnMG6MA59Vm8KcJMoJKh0cjnMlDfC4C7S18z/aG4/i22+6pIiCK8R8A0VY/vi10M9we+hdkfmBBBPInTe1/Nak9lcLz/AIisrZ2/yvlFj63BPwsp+uUGJheHR08TIIm5Y2CzRcusLk7uJJ1KjVNwY2KtkrvtBu+cTFhYABaKojyB2bW4m3t93z0l7nW1Kqvi7itxld3Zs0eH1A2Pre6pvfxTJ1ZLsThG8jRrbfYjqsiGdrxdrg4dQbr5zrOJJA52uhGoPNeGF8Z1NOc0byPpYclE1r9xNkfSyAr5zxHtLrZLjvS3TYaLtgnaRVQO1eSLkm+u9r/RW7f4jj6LRVdw/wBpRLy2YhwIuLcjuNfz6KwaLGoJXBscgcTyHl1SblONgiIrIEREBERARFGOMeMI6Fvsl7zs0bA+ZUWye0ydSdYddicMNu9kay9yATqbdBzVLzdpldM/KxzWA8g3bzv5KPY1xJJKcrnmR3NzjqbdOgWV8l9SLzH9XFW9otKxzmsDngNJDhsXdNdVB8Q48lkuwvs07gaX9baqvYa4k5TpZZ0Dh1+FvpZZbmr/AKrTPJ6buoxMfdbc/vmVrqrFbdL+q7iNpF/Efl9FgVjbbNAVM5ytdV2dUyOGuVrfPc+5a98ZuS0rsb/qV2c/TQn8FvJxlb1kUdVI03aS0qeYDxZURFpDiRpmadR7uig1ObkW3C3uHGVu7cwWXk/8XzF54JirKmISN9HDo7otgoX2bx+GZ+oDsoseRGa/1U0XT49XWe1jqcoiIrqiIiAiIgIiICIiDhcrhcoIxx/K8U/gBJvuOX7uqSq6aXMS++/oVf8Aj8rWMD3AOI9kHbN19yq/E6Z0z3ucRcnN7xyXPvXx01xnsV/NELl2TMfPYLXuEmY2cbWJNtlJ8UY0Ai2p28+q0z5GsFrjxeE2bra/Xmr512K2NLI3XXW+q65CsydgBO9iLC+/6LFkAOo9P1WkqvHdk7mnopxwPxS6F9gMzz4Wi/Uj62CgCyKCoMbw8GxHNRrPYS8fW9M+7W3IJsLkbE87L2UB7POJhURAENJb7Vva/uN9/cp61wIBGxTN7CxyiIrIEREHBVHdrtXeqEQ2YwD/AFO8Tiep1V5L5446qA+uqJHC/isB6AALHye40wj3eCFl/vOHwb+q07ZCHZj1Wa4ulcb308tFgyt3VsT+mqyah7C9rme+/ULaUsjRa5CjqzIWWsSCfNNZ+jOkobOwjc2WLXVDbafNY0ErbC4PwXpNVxkWLW+9YTHKv1qpZ76AkrMp23Y0W13PxACwu8u4NbbU2UkwKkMsrWDmRp5AafRabvIrn7rb4Ng4Aa527tfdyCmVBhzWi1lh1kAE4Y3ZnhH+mwPzBW3ZJcHTZcvv7rpylPDhb3ZaLXB1W2UL4WxVzqnuu7cGlpOYiwsP1U0XZ4b3Ll8s5oREWrMREQEREBERAREQcLlFpeIOJIaRvi8T+TG7+/ootk9pkt9IpxlxA8zuhZE5wi3I2uQDf99FoYKpsoPJ3Rcx8VGWX/K9ouLjfkLn6ArYVWFNJE0exsfiuPf3euvE5OIbX0hu5xBJHyuVHpYwS0kaAiw9+pKsGo8LsptlcDfyNjY/FRjE8P7t7m8+vlcgW+CvjTLeeVGZojc66cv3yWFIy1rLdyw+K/uA/fJYRpy4O20Nvpr81vKzsayS2wXWy9pWADRdCwix6qyiRcFY2+kqI5BqARcdWnQg+Vj9F9MUWXI0t9kgFvoQF8n4efGDbf5L6g4QlLqOnubkMA+Gg+VlX/pP6bhERXQIiIOHKh+02jyVrrCwLGuH+wA/MFXyq17V8Kv3NQOQMbvTcfisfN9crTx++KWjkyZxbfUH1Wukvc3UixCjALS05hfQeW+vx+S0NWfEdLK2L03OPIKQ4RGHCxF/O2i0EY1ClWFvsN1XzX6T44x66AN9n4L2w7ABJG57r3vYAaXsLkrvUDM9ttrqaUFKGxDTXf4i30WN3ZlrjMuvtBYMDteVuw0t0cRrr6XUo4BiyySTP2YMx9bE2+QCw2YdIzwall3Gw38Xl5LeQ0vdQtZ/+khv5tYBp8T8lTfkt+lp4+Vn4cwuOd251181tIw/Kctr+eyQx6BbKijCrxpxqOHcTkgqHmZ2cHQkCwaDr4VYzHAgEG4OoKr/AB2JzTHGB7eYudb2Q21vqpPwpG4Qi787Tq0/l5Lfw7veMPNic63aIi6nMIiICIiAiIgIiINZxBVPjhJYQDtmOwHX1VU15IdeTxBxALgb6k2vfmrkqIGvaWPALSLEHoqrxWCATmGFv8IObbXS7bHTyuufzT9ujwWenjh9E2LNdgdf9VnUNQ4DITZvTkFsTT2F1qqx1iVhXT9Nfjgu11uhCj0bnPe0SHXRvwtY/NSGe5GvNYcWHDO3xc7/AASa4pvPUVnpJMzrDQnc+ZsB9F0xSmfGNRYHTTa/mpNiVYwSxx20L2t/uDiBmb6FY3EUfhlbe5c8W9wbc/G49y0m72K3xTlQNztSD6Lq9zmm3vWRUQgHXn+dljSC7vM/VdUclSXgjBftVQ2C+UuuQeQLRmt8AV9HYPQ9xCyLNmyi19lVHYtgofI6qN7M9k/1uH5Eq5FXM7elERFdAiIgLTcWUAmppBa5aMwHW2v0utyuCL6Kus/KcTLy9VrhHCEfdMmdd2Zt29ASLG4+Krbi3gqpge5/dnJuHAaW8+iv3hyLLA2M7xl7Pg82+Vl4cUsa6FxlJbA3xPA9p4FrDyuSAufObmdjS679V8wtpyDcgrNjr2NHhBupbW92ZHmNtoybtBtcA8jZayfD4nbtF10fD5T7Y/l5Xbh+lkmeHkWaNVP44xlsVAqMyQ6Ru06HVbeLidzdJWH1bqFzeTxb76dPj8uP639wxwO+mi5xE2NKT/NJf1zBReTieJ8zQ13h21BvfTbyUoxJuaFrxqWOv7nf+I+KxubPbeal9N/GxZ9PFstLh9aHtB+K30cmgt0RJhEzppw4M/htzC55gaXHvUnAtoFFsDp3RyDu3aOPiYdrcyOhUqXX4P8ALk83+hERbMhERAREQEREBERBwoLxdgjYcs0egLwLdCenlop2FWPGNfLUztjvkhheSRzc9t7E+Sz8vOfbTx979NvFYt1Wmrm3KzBP4dOi11XKuWuuMGd9l4xk3Z6m5/ptrf12XhLNcr1Y9UTK61NDG6RkjGextroD+i1ePeBoubk3st/fRajiClL4iWDxDXzt5Kc37hr1VeVT9SOlvivEu1XE18xvuuI3WINgfI7LvcD6e7OBD/7bSGG1jGM1ubxo6/ne6kyrjsTxeCSkfBGCx8bszmE3Hj+8y+tjbbkVY6RAiIpBERAXC5RB0bGASRz1ProPwWs4pw11TSywt9ogEeZaQbfJbVQ7tA4jdThsMZyucLl3Ru2nmq2TgqSso3gnK6xHIrFbVEaSC3ny/RZUhBN7+e66WvodVrPTCuWHnuF6tbdYwp28jlPl+S9YonjndWQ4kwqN5aSMpBuLKW4VOXAxPGhbof352WjphdTXgvBxM8udfKwX05nosfJ45qNfH5NZrCpsLnb4mRuIOuy3dK+Zu8bvgVOWMAAA2Gi5WP4I6fzVH8HYXOa4Aix1UhXC5WmMfGcU3v5XoiIrqCIiAiLRY/joi/hxeKU8uTfM+arrUzO1bObq8jeotFw1HOQZJnO8WzT9QOS3qZ12dNZ+N4IiKyoqr4oqG/a58m1xf+7KAfmFairnibg6oM75ICC15zWO7Sdx6LLyy2NPHrlav7X4RryWsqq0dVlT8KYgBYR39CsGThCv3MLj6alYfjrb8kYRlJKz6QX1K1/duidlkaWuG4cLFZkdSBzVNRfNZr3qIcQ8SHWKE+Tn/g38114ix4m8UZt1cPoFFXust/D4f+tMvL5f1l0Lt+pXVEXQ50l7PeIW0FbHO8XYQWP3uGOtdwA3tvZfT0Ugc0OabhwBBHMHUFfHitvso7RWxNFHWSWYP8qRx0aNfA8nZo5fDogutF5U87JGh7HBzTsWkEH3heqAiIgIi6SyBoLnGwAuT0AQY+KYiynjMkhsBy5k9AqU4nxV9TK6R2l9h0HILdcZcQmok8PsN0aPx9SohNruqztUumFK0rxMjx5/VZjmLGe1aSquWVLXGx0PnpzH4LJhc7kf3p+awQ2+4usmniAOhI99/kVbqLG+wl3ibmbmFxp112V34fTsYxojYGggGw8xz6qkMLuCNb7bjorlwPExNG29g4DUfiFWpx7bNERVaiIiAiKGdo+OvgZHHE4te+5JG+UaW95PyQbDGOLYoJBGBn/mINg38yvei4qppI3yB1g05SDve19BzVMVNU6S93WJFr/j6rZ4HhzWNH8Uv5/8rm1vefbfGfHv0tDEeJYxEHRG73aAH7vmQsDhzCHGTvpLncm/MlaTBYA+VubRoIuVZDGgAAbBMS+S9v6X3zxzmf25XKIulyiIiDhcrhcoOFyiII/xZwyysZf2ZWjwu5f2u8voqH4mlfTPfA7SQGxH8vn+SunjrjyDD43NDmyVBHgi3sT96S3sjnbcr5xxCtknkfNI4ue8lzieZKr8Jb1absnHiZCupK4RXtVERFAIiIJ12X8buoZmwyuP2V5s4H/63HZ7eg6hfRTXAgEG4OoPUL47V0djPG5fbD6h2oH8Bx3IG8Z9BqPegt5ERAUV7Qq8xwNjBsZDr/aP+QpUq+7Tn+OEf0uPxP6KKi+lfzFYshWU8LGeFpGDpZeEsayQhCErWuuCsiklBXq97efzXhLEN26dOhUWL9SDD7CyluF1zmFpadRsq+wzEbeF3/ClVDNcXCS/1Wxa2G17ZmZm78x0Ky1XWEYk6F4cNRzHUKf0tS2Roe03B/diosa5117IiKFhUtx1iPfVcpvo05G+jdD87n3q2seru4p5Zf5Wm39x0HzKoSaS5JOv71Uyfam68z+/RZVG97HAg25n8l1pos2vTU/gFmU7Lkfv9/grc6z+XPSWcOVjHBsZb4jofM+SsyNtgB0FlDeDeHgGtmeOd2j05qaLKYmb9N55Nan2IiKwIiIOFyuFygIiIPm3tcwl8GJTOdctm/itJ6O0I9xBHpZQtXF/6hXt/wAA3738c+eU9yB8wfgVTqAiIgIiICIiAvakqXxPbJG4tewhzXDcEG4K8UQfVHBPEbK+kjnFs9ssjR92Qbj0O48iuFSHZZxYKCabOf4cjBp/W1wsfgXLhQPo9V92oe3B/a76hESo16QB6x3oi0jB0/Rcj9/BEUoY1W0ZStRRuOUan21yiReemS4/xB6BSnBHFEVE1IolL+C3G0gvpcfiiKb6Rn/STIiKrZFO0s/4I/3t/FU3J+X1RFOWe/bYYd7J96zsKGrfX8URXZLtpxZrQOg+i9ERZukREQEREHC5REBERB859tEjjicgJJAYwAE7DLew6alQVEQEREBERAREQEREBERB/9k=">
            <a:hlinkClick r:id="rId2"/>
          </p:cNvPr>
          <p:cNvSpPr>
            <a:spLocks noChangeAspect="1" noChangeArrowheads="1"/>
          </p:cNvSpPr>
          <p:nvPr/>
        </p:nvSpPr>
        <p:spPr bwMode="auto">
          <a:xfrm>
            <a:off x="1746250" y="-769938"/>
            <a:ext cx="3676650" cy="19240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pic>
        <p:nvPicPr>
          <p:cNvPr id="1030" name="Picture 6" descr="http://www.johnmurphyinternational.com/wp-content/uploads/2012/04/conflict-man-woman-1024x53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26060" y="2780928"/>
            <a:ext cx="6069012" cy="31767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3827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Conflictgedrag</a:t>
            </a:r>
          </a:p>
        </p:txBody>
      </p:sp>
      <p:sp>
        <p:nvSpPr>
          <p:cNvPr id="3" name="Tijdelijke aanduiding voor inhoud 2"/>
          <p:cNvSpPr>
            <a:spLocks noGrp="1"/>
          </p:cNvSpPr>
          <p:nvPr>
            <p:ph idx="1"/>
          </p:nvPr>
        </p:nvSpPr>
        <p:spPr/>
        <p:txBody>
          <a:bodyPr>
            <a:normAutofit fontScale="92500" lnSpcReduction="20000"/>
          </a:bodyPr>
          <a:lstStyle/>
          <a:p>
            <a:pPr marL="114300" indent="0">
              <a:buNone/>
            </a:pPr>
            <a:r>
              <a:rPr lang="nl-NL" dirty="0"/>
              <a:t>Conflictgedrag kan zich op de volgende manieren uiten:</a:t>
            </a:r>
          </a:p>
          <a:p>
            <a:r>
              <a:rPr lang="nl-NL" dirty="0"/>
              <a:t>Harder gaan praten</a:t>
            </a:r>
          </a:p>
          <a:p>
            <a:r>
              <a:rPr lang="nl-NL" dirty="0"/>
              <a:t>Wilde gebaren maken</a:t>
            </a:r>
          </a:p>
          <a:p>
            <a:r>
              <a:rPr lang="nl-NL" dirty="0"/>
              <a:t>Geen oogcontact meer maken</a:t>
            </a:r>
          </a:p>
          <a:p>
            <a:r>
              <a:rPr lang="nl-NL" dirty="0"/>
              <a:t>Rode vlekken in de nek krijgen</a:t>
            </a:r>
          </a:p>
          <a:p>
            <a:r>
              <a:rPr lang="nl-NL" dirty="0"/>
              <a:t>Schelden</a:t>
            </a:r>
          </a:p>
          <a:p>
            <a:r>
              <a:rPr lang="nl-NL" dirty="0"/>
              <a:t>Trillen </a:t>
            </a:r>
          </a:p>
          <a:p>
            <a:r>
              <a:rPr lang="nl-NL" dirty="0"/>
              <a:t>Nagels bijten</a:t>
            </a:r>
          </a:p>
          <a:p>
            <a:r>
              <a:rPr lang="nl-NL" dirty="0"/>
              <a:t>Zich afzonderen</a:t>
            </a:r>
          </a:p>
          <a:p>
            <a:endParaRPr lang="nl-NL" dirty="0"/>
          </a:p>
        </p:txBody>
      </p:sp>
    </p:spTree>
    <p:extLst>
      <p:ext uri="{BB962C8B-B14F-4D97-AF65-F5344CB8AC3E}">
        <p14:creationId xmlns:p14="http://schemas.microsoft.com/office/powerpoint/2010/main" val="2746263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choolbo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Office_9529499_TF02804846_TF02804846" id="{C94990DC-43D7-4EDA-AD9F-2CC864971898}" vid="{43BD6323-6600-4C9E-A44A-05BED6317C3C}"/>
    </a:ext>
  </a:extLst>
</a:theme>
</file>

<file path=ppt/theme/theme2.xml><?xml version="1.0" encoding="utf-8"?>
<a:theme xmlns:a="http://schemas.openxmlformats.org/drawingml/2006/main" name="Office-thema">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7E6EAFB7E375B4FA8D2FF7FD64788B7" ma:contentTypeVersion="11" ma:contentTypeDescription="Een nieuw document maken." ma:contentTypeScope="" ma:versionID="62f3085fd7cb8d9ea273e0ee4216180f">
  <xsd:schema xmlns:xsd="http://www.w3.org/2001/XMLSchema" xmlns:xs="http://www.w3.org/2001/XMLSchema" xmlns:p="http://schemas.microsoft.com/office/2006/metadata/properties" xmlns:ns3="0bfbde32-856c-4dfd-bc38-4322d606c322" xmlns:ns4="169eb86d-0fb8-4364-bb17-d27f6b2029d0" targetNamespace="http://schemas.microsoft.com/office/2006/metadata/properties" ma:root="true" ma:fieldsID="0f9bf6f3c5bf72a60ccecc636f7542b1" ns3:_="" ns4:_="">
    <xsd:import namespace="0bfbde32-856c-4dfd-bc38-4322d606c322"/>
    <xsd:import namespace="169eb86d-0fb8-4364-bb17-d27f6b2029d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fbde32-856c-4dfd-bc38-4322d606c322" elementFormDefault="qualified">
    <xsd:import namespace="http://schemas.microsoft.com/office/2006/documentManagement/types"/>
    <xsd:import namespace="http://schemas.microsoft.com/office/infopath/2007/PartnerControls"/>
    <xsd:element name="SharedWithUsers" ma:index="8"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element name="SharingHintHash" ma:index="10" nillable="true" ma:displayName="Hint-hash delen"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9eb86d-0fb8-4364-bb17-d27f6b2029d0"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791BBCC-519D-4CF7-8B08-B80A5BE39969}">
  <ds:schemaRefs>
    <ds:schemaRef ds:uri="http://purl.org/dc/terms/"/>
    <ds:schemaRef ds:uri="169eb86d-0fb8-4364-bb17-d27f6b2029d0"/>
    <ds:schemaRef ds:uri="0bfbde32-856c-4dfd-bc38-4322d606c322"/>
    <ds:schemaRef ds:uri="http://purl.org/dc/elements/1.1/"/>
    <ds:schemaRef ds:uri="http://schemas.microsoft.com/office/2006/metadata/properties"/>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F543B1A9-E34B-4500-B6DC-D9462247D9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fbde32-856c-4dfd-bc38-4322d606c322"/>
    <ds:schemaRef ds:uri="169eb86d-0fb8-4364-bb17-d27f6b2029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BAE7A0D-F127-4916-B13A-516CCB0A877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Schoolbordpresentatie voor het onderwijs (breedbeeld)</Template>
  <TotalTime>144</TotalTime>
  <Words>788</Words>
  <Application>Microsoft Office PowerPoint</Application>
  <PresentationFormat>Aangepast</PresentationFormat>
  <Paragraphs>137</Paragraphs>
  <Slides>22</Slides>
  <Notes>2</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22</vt:i4>
      </vt:variant>
    </vt:vector>
  </HeadingPairs>
  <TitlesOfParts>
    <vt:vector size="27" baseType="lpstr">
      <vt:lpstr>Arial</vt:lpstr>
      <vt:lpstr>Consolas</vt:lpstr>
      <vt:lpstr>Corbel</vt:lpstr>
      <vt:lpstr>Wingdings</vt:lpstr>
      <vt:lpstr>Schoolbord 16x9</vt:lpstr>
      <vt:lpstr>Interventies</vt:lpstr>
      <vt:lpstr>Interventies</vt:lpstr>
      <vt:lpstr>Wat zijn interventies?</vt:lpstr>
      <vt:lpstr>Project Interventie</vt:lpstr>
      <vt:lpstr>Interventies bij conflicten</vt:lpstr>
      <vt:lpstr>Theorie conflicten</vt:lpstr>
      <vt:lpstr>Latent conflict</vt:lpstr>
      <vt:lpstr>Manifest conflict</vt:lpstr>
      <vt:lpstr>Conflictgedrag</vt:lpstr>
      <vt:lpstr>Herkennen van conflicten</vt:lpstr>
      <vt:lpstr>Herkennen van conflicten</vt:lpstr>
      <vt:lpstr>Herkennen van conflicten</vt:lpstr>
      <vt:lpstr>Herkennen van conflicten</vt:lpstr>
      <vt:lpstr>Theorie naar de praktijk</vt:lpstr>
      <vt:lpstr>Nog een filmpje</vt:lpstr>
      <vt:lpstr>Conflictmechanismen </vt:lpstr>
      <vt:lpstr>conflictmechanismen</vt:lpstr>
      <vt:lpstr>De 5 bekende conflictmechanismen </vt:lpstr>
      <vt:lpstr>Verloop van een conflict</vt:lpstr>
      <vt:lpstr>De 5 A’s</vt:lpstr>
      <vt:lpstr>Oplossingsgerichte benadering</vt:lpstr>
      <vt:lpstr>Opdracht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Interventies</dc:title>
  <dc:creator>Sieger Rinzema</dc:creator>
  <cp:lastModifiedBy>Sieger Rinzema</cp:lastModifiedBy>
  <cp:revision>2</cp:revision>
  <dcterms:created xsi:type="dcterms:W3CDTF">2019-09-03T12:51:34Z</dcterms:created>
  <dcterms:modified xsi:type="dcterms:W3CDTF">2019-09-11T10:38:18Z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0x010100B7E6EAFB7E375B4FA8D2FF7FD64788B7</vt:lpwstr>
  </property>
</Properties>
</file>